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318" r:id="rId5"/>
    <p:sldId id="302" r:id="rId6"/>
    <p:sldId id="273" r:id="rId7"/>
    <p:sldId id="31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59" d="100"/>
          <a:sy n="59" d="100"/>
        </p:scale>
        <p:origin x="8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44935-6160-457C-AC2D-5F39ED2F5478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502BC-D62E-4AB6-A424-B705DD5C93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3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So happy to bring you this introductory training as part of our re-envisioning our program team at Art-Reach to bring more professional development, training and learning opportunities to the arts and cultural sector both in the Greater Philadelphia region and all over the country.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Museo Slab 500" pitchFamily="50" charset="0"/>
                <a:ea typeface="MS PGothic" panose="020B0600070205080204" pitchFamily="34" charset="-128"/>
              </a:defRPr>
            </a:lvl1pPr>
            <a:lvl2pPr marL="737365" indent="-283602" eaLnBrk="0" hangingPunct="0">
              <a:defRPr>
                <a:solidFill>
                  <a:schemeClr val="tx1"/>
                </a:solidFill>
                <a:latin typeface="Museo Slab 500" pitchFamily="50" charset="0"/>
                <a:ea typeface="MS PGothic" panose="020B0600070205080204" pitchFamily="34" charset="-128"/>
              </a:defRPr>
            </a:lvl2pPr>
            <a:lvl3pPr marL="1134407" indent="-226881" eaLnBrk="0" hangingPunct="0">
              <a:defRPr>
                <a:solidFill>
                  <a:schemeClr val="tx1"/>
                </a:solidFill>
                <a:latin typeface="Museo Slab 500" pitchFamily="50" charset="0"/>
                <a:ea typeface="MS PGothic" panose="020B0600070205080204" pitchFamily="34" charset="-128"/>
              </a:defRPr>
            </a:lvl3pPr>
            <a:lvl4pPr marL="1588170" indent="-226881" eaLnBrk="0" hangingPunct="0">
              <a:defRPr>
                <a:solidFill>
                  <a:schemeClr val="tx1"/>
                </a:solidFill>
                <a:latin typeface="Museo Slab 500" pitchFamily="50" charset="0"/>
                <a:ea typeface="MS PGothic" panose="020B0600070205080204" pitchFamily="34" charset="-128"/>
              </a:defRPr>
            </a:lvl4pPr>
            <a:lvl5pPr marL="2041933" indent="-226881" eaLnBrk="0" hangingPunct="0">
              <a:defRPr>
                <a:solidFill>
                  <a:schemeClr val="tx1"/>
                </a:solidFill>
                <a:latin typeface="Museo Slab 500" pitchFamily="50" charset="0"/>
                <a:ea typeface="MS PGothic" panose="020B0600070205080204" pitchFamily="34" charset="-128"/>
              </a:defRPr>
            </a:lvl5pPr>
            <a:lvl6pPr marL="2495696" indent="-2268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useo Slab 500" pitchFamily="50" charset="0"/>
                <a:ea typeface="MS PGothic" panose="020B0600070205080204" pitchFamily="34" charset="-128"/>
              </a:defRPr>
            </a:lvl6pPr>
            <a:lvl7pPr marL="2949458" indent="-2268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useo Slab 500" pitchFamily="50" charset="0"/>
                <a:ea typeface="MS PGothic" panose="020B0600070205080204" pitchFamily="34" charset="-128"/>
              </a:defRPr>
            </a:lvl7pPr>
            <a:lvl8pPr marL="3403221" indent="-2268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useo Slab 500" pitchFamily="50" charset="0"/>
                <a:ea typeface="MS PGothic" panose="020B0600070205080204" pitchFamily="34" charset="-128"/>
              </a:defRPr>
            </a:lvl8pPr>
            <a:lvl9pPr marL="3856984" indent="-2268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useo Slab 500" pitchFamily="50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643F14-B352-4E79-8529-862456DA039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096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Roger Ideishi (2020)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Sensory Friendly / Relaxed Performances: Knowledge, Skills, and Capacity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Online Webinar.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AC5BE-EFBA-D14C-B0E4-FE3CEB0A841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0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8A601-C8E7-97AC-4F2A-F0723F18D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8E6899-E29C-4AD2-783C-745FB0EA1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8871D-298A-2F8E-5E1E-9262CD0EB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805D-AFB9-4E65-9AF2-5EA060C15333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FB0DF-8A6A-A49F-1094-24299218D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735B1-62A1-9F20-A6DC-61D693496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F43D-7112-4124-BE52-F4C39765A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737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482A9-379C-41CD-5568-30570949C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7F821D-4DBD-9E38-C71E-FC13AA59D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2BA37-62C4-CAA0-B960-32DCDB289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805D-AFB9-4E65-9AF2-5EA060C15333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52B82-2FFA-A924-6D95-018A45AF3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BF53C-BF35-9447-0615-4BE828374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F43D-7112-4124-BE52-F4C39765A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74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898F01-51C6-5D25-B0C6-0B0D713749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EB731D-67F1-40A7-239B-3DCD27202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BD195-035C-AA90-49E5-7770A9638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805D-AFB9-4E65-9AF2-5EA060C15333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43740-6D22-BB3E-369E-530F3948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56B6D-9F14-C49A-8E37-826694F3E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F43D-7112-4124-BE52-F4C39765A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71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CEDC1-130E-2106-BB60-B2FC0F5FA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B6E47-EC46-068F-374B-25AB7CF2F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443FB-9922-BF21-F4BE-CFBFD2A3C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805D-AFB9-4E65-9AF2-5EA060C15333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67075-EFAC-0E83-5D67-F8C91557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07D9E-2724-B2CF-9DF0-6759E1D0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F43D-7112-4124-BE52-F4C39765A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5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DED82-B9C6-799A-697B-6EB3DE5E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7F610-6159-AB16-4EA6-1B2BD1263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D9973-1D95-9934-231D-0CE4B011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805D-AFB9-4E65-9AF2-5EA060C15333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882D5-7322-F5E1-9D32-2DFAE8AD4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8E9ED-51BF-1075-B321-DE8DA29D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F43D-7112-4124-BE52-F4C39765A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24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330A5-271D-AB11-4048-3630B3586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271FB-3627-81CB-BE4B-056ACF5FF0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42FBA7-3E34-65CF-5E15-2CF7F2E1A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4EA99-72E9-5258-72E3-CED4600FA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805D-AFB9-4E65-9AF2-5EA060C15333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0FE94-BC2D-0B3D-883F-4618ECEA3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2DFEE-8167-759F-8BD2-A0F625D32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F43D-7112-4124-BE52-F4C39765A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5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046-5ED0-55C5-6774-619295ED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33346-883B-2674-DB7F-632A52DAC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9E4A9-0D04-C914-C59B-9ABA65DC1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6940A-0F4F-BA58-E088-1D61A6ECC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5DA142-13C3-B424-4C46-1C232D0CA0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4F25FA-05AD-564F-145A-95DAD6D1D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805D-AFB9-4E65-9AF2-5EA060C15333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1F6694-7855-A16C-3324-060F2FF4B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CF1BC-4626-F012-199D-38266F62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F43D-7112-4124-BE52-F4C39765A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66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7EA-08C4-B9CC-240E-7AC2D6630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68FC14-55F3-02E8-BBD6-810EFCC96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805D-AFB9-4E65-9AF2-5EA060C15333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59D881-DB78-88B5-9510-3F9E854E6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15DF1-3E5D-763F-1EF3-9C90735D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F43D-7112-4124-BE52-F4C39765A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7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ECCAAE-1BFF-D0DC-FDCA-583109789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805D-AFB9-4E65-9AF2-5EA060C15333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DCA4C-5FFA-D5B5-F061-3A00C433E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BA89B-CB50-AD57-7D69-01500161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F43D-7112-4124-BE52-F4C39765A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38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3237A-B7EE-EF14-A5F3-56E82FC06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F43A7-27B7-FC0B-7474-38E230318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5A1BA-CD95-BF55-AE5E-36E7EA203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B5342-072E-3D7B-24CB-C3FA63980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805D-AFB9-4E65-9AF2-5EA060C15333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7B244-4451-3515-01E6-2DF6D8644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E52B7-C88A-176F-5C64-5D2918E65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F43D-7112-4124-BE52-F4C39765A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3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0874-8983-42B7-9B01-1FFA0AD09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190ECD-36FB-00C4-6EBA-5CA72079B7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8B6B0-290D-3300-C854-8F9B07CC57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CE618-5DCC-7FDF-3E39-D84A6225D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805D-AFB9-4E65-9AF2-5EA060C15333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C3444-997A-74C5-48D9-B23AF84D2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1C696-C39F-889E-663E-9CDD79332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F43D-7112-4124-BE52-F4C39765A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1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C7B8DC-DA9C-2E70-1E19-F4C8AD0B4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90F62-AFDE-6736-315B-01292E0B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5083B-024D-6CEF-DF7A-F5CA1B5B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9805D-AFB9-4E65-9AF2-5EA060C15333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03D63-8104-237B-3070-FABE1E69D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EBF62-DCDB-D8CE-675A-6DE76A273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1F43D-7112-4124-BE52-F4C39765A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9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youtube.com/playlist?list=PLGqOyUss8PQbRhEdy89r4oPdiHVgRv55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20 people of mixed ability age, gender, and race posing and smiling next to a handmade bamboo structure outdoors.  people are wearing blue hats that says Art-Reach and Access ambassador. 5 people are using sight canes.">
            <a:extLst>
              <a:ext uri="{FF2B5EF4-FFF2-40B4-BE49-F238E27FC236}">
                <a16:creationId xmlns:a16="http://schemas.microsoft.com/office/drawing/2014/main" id="{CEF8A4FF-9F4C-4542-9BAA-2503B25332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9" b="103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Title 6" descr="Art-Reach creates, advocates for and expands accessible opportunities so the full spectrum of society is served.&#10;"/>
          <p:cNvSpPr txBox="1">
            <a:spLocks noGrp="1"/>
          </p:cNvSpPr>
          <p:nvPr>
            <p:ph type="ctrTitle"/>
          </p:nvPr>
        </p:nvSpPr>
        <p:spPr>
          <a:xfrm>
            <a:off x="1524000" y="4241424"/>
            <a:ext cx="7430589" cy="95364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Art-Reach creates, advocates for and expands accessible opportunities so the full spectrum of society is served.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B0E4F5-7022-429F-8047-5ACF82C7CF70}"/>
              </a:ext>
            </a:extLst>
          </p:cNvPr>
          <p:cNvSpPr txBox="1"/>
          <p:nvPr/>
        </p:nvSpPr>
        <p:spPr>
          <a:xfrm>
            <a:off x="152400" y="6500336"/>
            <a:ext cx="4442652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Photo Credit: Ashley Smith/ Wide Eyed Studio</a:t>
            </a:r>
          </a:p>
        </p:txBody>
      </p:sp>
      <p:pic>
        <p:nvPicPr>
          <p:cNvPr id="10" name="Content Placeholder 3" descr="Art Reach logo">
            <a:extLst>
              <a:ext uri="{FF2B5EF4-FFF2-40B4-BE49-F238E27FC236}">
                <a16:creationId xmlns:a16="http://schemas.microsoft.com/office/drawing/2014/main" id="{B2C94AA2-0CDB-9279-A6EC-0292440894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1834" y="6410509"/>
            <a:ext cx="1650762" cy="30221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7078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2F29635-D775-410D-8D13-0828EFE84C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" y="-52387"/>
            <a:ext cx="12191999" cy="1371600"/>
          </a:xfrm>
          <a:prstGeom prst="rect">
            <a:avLst/>
          </a:prstGeom>
          <a:solidFill>
            <a:srgbClr val="013950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Pandemic Response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928850"/>
            <a:ext cx="10934697" cy="4063388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do we make the arts accessible when people are experiencing everything virtually?</a:t>
            </a:r>
            <a:br>
              <a:rPr lang="en-US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en-US" sz="2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CAPTIONS!!!</a:t>
            </a:r>
            <a:br>
              <a:rPr lang="en-US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en-US" sz="2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Embed Audio Description </a:t>
            </a:r>
            <a:br>
              <a:rPr lang="en-US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en-US" sz="2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Sensory Friendly Activities </a:t>
            </a:r>
          </a:p>
        </p:txBody>
      </p:sp>
      <p:pic>
        <p:nvPicPr>
          <p:cNvPr id="5" name="Conten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75519" y="6344962"/>
            <a:ext cx="1650762" cy="30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997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91C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ENCORE at Home Videos:</a:t>
            </a:r>
            <a:br>
              <a:rPr lang="en-US" b="1" dirty="0">
                <a:solidFill>
                  <a:srgbClr val="0091C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b="1" dirty="0">
                <a:solidFill>
                  <a:srgbClr val="0091C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https://youtube.com/playlist?list=PLGqOyUss8PQbRhEdy89r4oPdiHVgRv55K</a:t>
            </a:r>
            <a:r>
              <a:rPr lang="en-US" b="1" dirty="0">
                <a:solidFill>
                  <a:srgbClr val="0091C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91C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Content Placeholder 4" descr="Art-Reach logo">
            <a:extLst>
              <a:ext uri="{FF2B5EF4-FFF2-40B4-BE49-F238E27FC236}">
                <a16:creationId xmlns:a16="http://schemas.microsoft.com/office/drawing/2014/main" id="{A5FAFB20-240B-0B36-F4D8-24C544EBB5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86844"/>
            <a:ext cx="105156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71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91C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Questions? </a:t>
            </a:r>
          </a:p>
        </p:txBody>
      </p:sp>
      <p:pic>
        <p:nvPicPr>
          <p:cNvPr id="5" name="Content Placeholder 4" descr="Art-Reach Logo">
            <a:extLst>
              <a:ext uri="{FF2B5EF4-FFF2-40B4-BE49-F238E27FC236}">
                <a16:creationId xmlns:a16="http://schemas.microsoft.com/office/drawing/2014/main" id="{305676D7-6E09-3CB0-99B6-2BF3F346621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86844"/>
            <a:ext cx="105156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2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Category xmlns="47eae38a-0467-4ffa-85fc-8fe3a0780a30" xsi:nil="true"/>
    <Ed xmlns="47eae38a-0467-4ffa-85fc-8fe3a0780a30">
      <UserInfo>
        <DisplayName/>
        <AccountId xsi:nil="true"/>
        <AccountType/>
      </UserInfo>
    </Ed>
    <_ip_UnifiedCompliancePolicyProperties xmlns="http://schemas.microsoft.com/sharepoint/v3" xsi:nil="true"/>
    <Notes0 xmlns="47eae38a-0467-4ffa-85fc-8fe3a0780a3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F82E7A13F5F4B97A20C425DE03F7D" ma:contentTypeVersion="19" ma:contentTypeDescription="Create a new document." ma:contentTypeScope="" ma:versionID="57ddaa7510bb2f033537543c8cb4c6cb">
  <xsd:schema xmlns:xsd="http://www.w3.org/2001/XMLSchema" xmlns:xs="http://www.w3.org/2001/XMLSchema" xmlns:p="http://schemas.microsoft.com/office/2006/metadata/properties" xmlns:ns1="http://schemas.microsoft.com/sharepoint/v3" xmlns:ns2="47eae38a-0467-4ffa-85fc-8fe3a0780a30" xmlns:ns3="baca08cd-e445-4f5f-abfa-9cfbbc844a4c" targetNamespace="http://schemas.microsoft.com/office/2006/metadata/properties" ma:root="true" ma:fieldsID="939407298a0a863b738a9f54c9293800" ns1:_="" ns2:_="" ns3:_="">
    <xsd:import namespace="http://schemas.microsoft.com/sharepoint/v3"/>
    <xsd:import namespace="47eae38a-0467-4ffa-85fc-8fe3a0780a30"/>
    <xsd:import namespace="baca08cd-e445-4f5f-abfa-9cfbbc844a4c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Ed" minOccurs="0"/>
                <xsd:element ref="ns2:MediaLengthInSeconds" minOccurs="0"/>
                <xsd:element ref="ns2:Notes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eae38a-0467-4ffa-85fc-8fe3a0780a30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internalName="Category" ma:readOnly="fals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hidden="true" ma:internalName="MediaServiceAutoTags" ma:readOnly="true">
      <xsd:simpleType>
        <xsd:restriction base="dms:Text"/>
      </xsd:simpleType>
    </xsd:element>
    <xsd:element name="MediaServiceOCR" ma:index="13" nillable="true" ma:displayName="MediaServiceOCR" ma:hidden="true" ma:internalName="MediaServiceOCR" ma:readOnly="true">
      <xsd:simpleType>
        <xsd:restriction base="dms:Note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22" nillable="true" ma:displayName="Location" ma:hidden="true" ma:internalName="MediaServiceLocation" ma:readOnly="true">
      <xsd:simpleType>
        <xsd:restriction base="dms:Text"/>
      </xsd:simpleType>
    </xsd:element>
    <xsd:element name="Ed" ma:index="23" nillable="true" ma:displayName="Assigned" ma:description="who is working on this file" ma:format="Dropdown" ma:list="UserInfo" ma:SharePointGroup="0" ma:internalName="Ed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Notes0" ma:index="25" nillable="true" ma:displayName="Notes" ma:internalName="Notes0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a08cd-e445-4f5f-abfa-9cfbbc844a4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977AE3-3FF4-4A00-A6B4-54D1C598F2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47eae38a-0467-4ffa-85fc-8fe3a0780a30"/>
  </ds:schemaRefs>
</ds:datastoreItem>
</file>

<file path=customXml/itemProps2.xml><?xml version="1.0" encoding="utf-8"?>
<ds:datastoreItem xmlns:ds="http://schemas.openxmlformats.org/officeDocument/2006/customXml" ds:itemID="{B75BE336-8748-4A1A-BC7E-E4A1CEE8DF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21635F-83CC-4765-B81A-D967822688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7eae38a-0467-4ffa-85fc-8fe3a0780a30"/>
    <ds:schemaRef ds:uri="baca08cd-e445-4f5f-abfa-9cfbbc844a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143</Words>
  <Application>Microsoft Office PowerPoint</Application>
  <PresentationFormat>Widescreen</PresentationFormat>
  <Paragraphs>13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Roboto</vt:lpstr>
      <vt:lpstr>Office Theme</vt:lpstr>
      <vt:lpstr>Art-Reach creates, advocates for and expands accessible opportunities so the full spectrum of society is served.</vt:lpstr>
      <vt:lpstr>Pandemic Response </vt:lpstr>
      <vt:lpstr>ENCORE at Home Videos: https://youtube.com/playlist?list=PLGqOyUss8PQbRhEdy89r4oPdiHVgRv55K 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Art-Reach creates, advocates for and expands accessible opportunities so the full spectrum of society is served.</dc:title>
  <dc:creator>Charlie Miller</dc:creator>
  <cp:lastModifiedBy>Strom, Ellen</cp:lastModifiedBy>
  <cp:revision>5</cp:revision>
  <dcterms:created xsi:type="dcterms:W3CDTF">2022-05-02T14:56:03Z</dcterms:created>
  <dcterms:modified xsi:type="dcterms:W3CDTF">2022-05-10T18:27:28Z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0x010100475F82E7A13F5F4B97A20C425DE03F7D</vt:lpwstr>
  </property>
</Properties>
</file>