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25" r:id="rId1"/>
    <p:sldMasterId id="2147483943" r:id="rId2"/>
    <p:sldMasterId id="2147483952" r:id="rId3"/>
    <p:sldMasterId id="2147483967" r:id="rId4"/>
    <p:sldMasterId id="2147483987" r:id="rId5"/>
  </p:sldMasterIdLst>
  <p:notesMasterIdLst>
    <p:notesMasterId r:id="rId37"/>
  </p:notesMasterIdLst>
  <p:handoutMasterIdLst>
    <p:handoutMasterId r:id="rId38"/>
  </p:handoutMasterIdLst>
  <p:sldIdLst>
    <p:sldId id="256" r:id="rId6"/>
    <p:sldId id="296" r:id="rId7"/>
    <p:sldId id="276" r:id="rId8"/>
    <p:sldId id="278" r:id="rId9"/>
    <p:sldId id="277" r:id="rId10"/>
    <p:sldId id="290" r:id="rId11"/>
    <p:sldId id="293" r:id="rId12"/>
    <p:sldId id="291" r:id="rId13"/>
    <p:sldId id="297" r:id="rId14"/>
    <p:sldId id="294" r:id="rId15"/>
    <p:sldId id="298" r:id="rId16"/>
    <p:sldId id="295" r:id="rId17"/>
    <p:sldId id="299" r:id="rId18"/>
    <p:sldId id="303" r:id="rId19"/>
    <p:sldId id="313" r:id="rId20"/>
    <p:sldId id="304" r:id="rId21"/>
    <p:sldId id="300" r:id="rId22"/>
    <p:sldId id="301" r:id="rId23"/>
    <p:sldId id="305" r:id="rId24"/>
    <p:sldId id="306" r:id="rId25"/>
    <p:sldId id="308" r:id="rId26"/>
    <p:sldId id="309" r:id="rId27"/>
    <p:sldId id="310" r:id="rId28"/>
    <p:sldId id="311" r:id="rId29"/>
    <p:sldId id="314" r:id="rId30"/>
    <p:sldId id="302" r:id="rId31"/>
    <p:sldId id="312" r:id="rId32"/>
    <p:sldId id="261" r:id="rId33"/>
    <p:sldId id="262" r:id="rId34"/>
    <p:sldId id="280" r:id="rId35"/>
    <p:sldId id="283" r:id="rId3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6" userDrawn="1">
          <p15:clr>
            <a:srgbClr val="A4A3A4"/>
          </p15:clr>
        </p15:guide>
        <p15:guide id="2" pos="2880">
          <p15:clr>
            <a:srgbClr val="A4A3A4"/>
          </p15:clr>
        </p15:guide>
        <p15:guide id="3" orient="horz" pos="1619">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guide id="3" orient="horz" pos="29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9DE"/>
    <a:srgbClr val="262626"/>
    <a:srgbClr val="1F344C"/>
    <a:srgbClr val="294665"/>
    <a:srgbClr val="19BBB7"/>
    <a:srgbClr val="08649C"/>
    <a:srgbClr val="D9D9D9"/>
    <a:srgbClr val="9EC62C"/>
    <a:srgbClr val="85A725"/>
    <a:srgbClr val="4B7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88843" autoAdjust="0"/>
  </p:normalViewPr>
  <p:slideViewPr>
    <p:cSldViewPr snapToGrid="0" snapToObjects="1" showGuides="1">
      <p:cViewPr varScale="1">
        <p:scale>
          <a:sx n="114" d="100"/>
          <a:sy n="114" d="100"/>
        </p:scale>
        <p:origin x="954" y="96"/>
      </p:cViewPr>
      <p:guideLst>
        <p:guide orient="horz" pos="1596"/>
        <p:guide pos="2880"/>
        <p:guide orient="horz" pos="161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p:scale>
          <a:sx n="100" d="100"/>
          <a:sy n="100" d="100"/>
        </p:scale>
        <p:origin x="2700" y="-192"/>
      </p:cViewPr>
      <p:guideLst>
        <p:guide orient="horz" pos="2929"/>
        <p:guide pos="2208"/>
        <p:guide orient="horz" pos="29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2FD328-634B-47DC-BF4C-3CC3C29CF7A4}" type="doc">
      <dgm:prSet loTypeId="urn:microsoft.com/office/officeart/2005/8/layout/vProcess5" loCatId="process" qsTypeId="urn:microsoft.com/office/officeart/2005/8/quickstyle/simple1" qsCatId="simple" csTypeId="urn:microsoft.com/office/officeart/2005/8/colors/accent1_5" csCatId="accent1" phldr="1"/>
      <dgm:spPr/>
      <dgm:t>
        <a:bodyPr/>
        <a:lstStyle/>
        <a:p>
          <a:endParaRPr lang="en-US"/>
        </a:p>
      </dgm:t>
    </dgm:pt>
    <dgm:pt modelId="{1CFEF5E6-4F19-4153-9AA2-A7429A5522C3}">
      <dgm:prSet phldrT="[Text]"/>
      <dgm:spPr/>
      <dgm:t>
        <a:bodyPr/>
        <a:lstStyle/>
        <a:p>
          <a:r>
            <a:rPr lang="en-US" dirty="0" smtClean="0"/>
            <a:t>Employ analytics</a:t>
          </a:r>
          <a:endParaRPr lang="en-US" dirty="0"/>
        </a:p>
      </dgm:t>
    </dgm:pt>
    <dgm:pt modelId="{FF365A26-5FF7-4B51-BDB3-E277FF569950}" type="parTrans" cxnId="{2C2DAA38-49F7-4A8C-AAEB-1DA0702C2363}">
      <dgm:prSet/>
      <dgm:spPr/>
      <dgm:t>
        <a:bodyPr/>
        <a:lstStyle/>
        <a:p>
          <a:endParaRPr lang="en-US"/>
        </a:p>
      </dgm:t>
    </dgm:pt>
    <dgm:pt modelId="{F3B5485E-2973-4F86-B0A6-38F2B1B0AD5E}" type="sibTrans" cxnId="{2C2DAA38-49F7-4A8C-AAEB-1DA0702C2363}">
      <dgm:prSet/>
      <dgm:spPr/>
      <dgm:t>
        <a:bodyPr/>
        <a:lstStyle/>
        <a:p>
          <a:endParaRPr lang="en-US"/>
        </a:p>
      </dgm:t>
    </dgm:pt>
    <dgm:pt modelId="{238FB68E-052F-4EF7-89E2-5A88D513B749}">
      <dgm:prSet phldrT="[Text]"/>
      <dgm:spPr/>
      <dgm:t>
        <a:bodyPr/>
        <a:lstStyle/>
        <a:p>
          <a:endParaRPr lang="en-US"/>
        </a:p>
      </dgm:t>
    </dgm:pt>
    <dgm:pt modelId="{1C56AB00-871B-4C3A-BF31-0F998BED9145}" type="parTrans" cxnId="{1E7C9FCF-A287-4FF9-B511-72F8DD2B36FF}">
      <dgm:prSet/>
      <dgm:spPr/>
      <dgm:t>
        <a:bodyPr/>
        <a:lstStyle/>
        <a:p>
          <a:endParaRPr lang="en-US"/>
        </a:p>
      </dgm:t>
    </dgm:pt>
    <dgm:pt modelId="{88DEE921-7FA2-407B-BF07-09A92620F69D}" type="sibTrans" cxnId="{1E7C9FCF-A287-4FF9-B511-72F8DD2B36FF}">
      <dgm:prSet/>
      <dgm:spPr/>
      <dgm:t>
        <a:bodyPr/>
        <a:lstStyle/>
        <a:p>
          <a:endParaRPr lang="en-US"/>
        </a:p>
      </dgm:t>
    </dgm:pt>
    <dgm:pt modelId="{134F1EC2-61FA-4E17-8F0D-E2377619E04D}">
      <dgm:prSet phldrT="[Text]"/>
      <dgm:spPr/>
      <dgm:t>
        <a:bodyPr/>
        <a:lstStyle/>
        <a:p>
          <a:r>
            <a:rPr lang="en-US" dirty="0" smtClean="0"/>
            <a:t>Define a business problem</a:t>
          </a:r>
        </a:p>
      </dgm:t>
    </dgm:pt>
    <dgm:pt modelId="{91FA49CC-75A0-44EB-A414-6267B3E09F66}" type="parTrans" cxnId="{4FAEDA64-A2E3-4182-B74B-9F165C295191}">
      <dgm:prSet/>
      <dgm:spPr/>
      <dgm:t>
        <a:bodyPr/>
        <a:lstStyle/>
        <a:p>
          <a:endParaRPr lang="en-US"/>
        </a:p>
      </dgm:t>
    </dgm:pt>
    <dgm:pt modelId="{9707E457-F9D9-4664-B637-E2FDAE143ACC}" type="sibTrans" cxnId="{4FAEDA64-A2E3-4182-B74B-9F165C295191}">
      <dgm:prSet/>
      <dgm:spPr/>
      <dgm:t>
        <a:bodyPr/>
        <a:lstStyle/>
        <a:p>
          <a:endParaRPr lang="en-US"/>
        </a:p>
      </dgm:t>
    </dgm:pt>
    <dgm:pt modelId="{C012A2DA-B85E-420F-8FBF-4B9D6F03451D}">
      <dgm:prSet phldrT="[Text]"/>
      <dgm:spPr/>
      <dgm:t>
        <a:bodyPr/>
        <a:lstStyle/>
        <a:p>
          <a:r>
            <a:rPr lang="en-US" dirty="0" smtClean="0"/>
            <a:t>Establish data governance</a:t>
          </a:r>
        </a:p>
      </dgm:t>
    </dgm:pt>
    <dgm:pt modelId="{C64E51F0-882C-4F71-BCBD-C384F6F3668E}" type="parTrans" cxnId="{8D984FB9-16A9-47D9-907B-3DDDB9BBA850}">
      <dgm:prSet/>
      <dgm:spPr/>
      <dgm:t>
        <a:bodyPr/>
        <a:lstStyle/>
        <a:p>
          <a:endParaRPr lang="en-US"/>
        </a:p>
      </dgm:t>
    </dgm:pt>
    <dgm:pt modelId="{BD889BF1-C6E4-4F46-AF4B-7F4A5784BD42}" type="sibTrans" cxnId="{8D984FB9-16A9-47D9-907B-3DDDB9BBA850}">
      <dgm:prSet/>
      <dgm:spPr/>
      <dgm:t>
        <a:bodyPr/>
        <a:lstStyle/>
        <a:p>
          <a:endParaRPr lang="en-US"/>
        </a:p>
      </dgm:t>
    </dgm:pt>
    <dgm:pt modelId="{C271575C-3093-4864-A638-137EB4BFE16D}">
      <dgm:prSet phldrT="[Text]"/>
      <dgm:spPr/>
      <dgm:t>
        <a:bodyPr/>
        <a:lstStyle/>
        <a:p>
          <a:r>
            <a:rPr lang="en-US" dirty="0" smtClean="0"/>
            <a:t>Survey data and inventory data</a:t>
          </a:r>
        </a:p>
      </dgm:t>
    </dgm:pt>
    <dgm:pt modelId="{EE237E84-004D-4516-85AC-6811D7D604D3}" type="parTrans" cxnId="{7CB97458-A60E-4653-A1A1-3878755C5FE9}">
      <dgm:prSet/>
      <dgm:spPr/>
      <dgm:t>
        <a:bodyPr/>
        <a:lstStyle/>
        <a:p>
          <a:endParaRPr lang="en-US"/>
        </a:p>
      </dgm:t>
    </dgm:pt>
    <dgm:pt modelId="{E4587704-D8AC-4D25-93FC-EFF4D16954E6}" type="sibTrans" cxnId="{7CB97458-A60E-4653-A1A1-3878755C5FE9}">
      <dgm:prSet/>
      <dgm:spPr/>
      <dgm:t>
        <a:bodyPr/>
        <a:lstStyle/>
        <a:p>
          <a:endParaRPr lang="en-US"/>
        </a:p>
      </dgm:t>
    </dgm:pt>
    <dgm:pt modelId="{8EA61FA5-65EC-41E5-9134-027BD1105191}">
      <dgm:prSet phldrT="[Text]"/>
      <dgm:spPr/>
      <dgm:t>
        <a:bodyPr/>
        <a:lstStyle/>
        <a:p>
          <a:r>
            <a:rPr lang="en-US" dirty="0" smtClean="0"/>
            <a:t>Perform data integration</a:t>
          </a:r>
        </a:p>
      </dgm:t>
    </dgm:pt>
    <dgm:pt modelId="{3FE7F8A8-3F52-42A9-9052-ACD7AC906DD3}" type="parTrans" cxnId="{CA4646ED-8904-49D3-86D3-66D4FED9B345}">
      <dgm:prSet/>
      <dgm:spPr/>
      <dgm:t>
        <a:bodyPr/>
        <a:lstStyle/>
        <a:p>
          <a:endParaRPr lang="en-US"/>
        </a:p>
      </dgm:t>
    </dgm:pt>
    <dgm:pt modelId="{5F7326FC-8EE8-468B-8CD8-BA608376E178}" type="sibTrans" cxnId="{CA4646ED-8904-49D3-86D3-66D4FED9B345}">
      <dgm:prSet/>
      <dgm:spPr/>
      <dgm:t>
        <a:bodyPr/>
        <a:lstStyle/>
        <a:p>
          <a:endParaRPr lang="en-US"/>
        </a:p>
      </dgm:t>
    </dgm:pt>
    <dgm:pt modelId="{1CF672E6-43D9-4D7B-92E8-32BBBFDD04D7}" type="pres">
      <dgm:prSet presAssocID="{A92FD328-634B-47DC-BF4C-3CC3C29CF7A4}" presName="outerComposite" presStyleCnt="0">
        <dgm:presLayoutVars>
          <dgm:chMax val="5"/>
          <dgm:dir/>
          <dgm:resizeHandles val="exact"/>
        </dgm:presLayoutVars>
      </dgm:prSet>
      <dgm:spPr/>
      <dgm:t>
        <a:bodyPr/>
        <a:lstStyle/>
        <a:p>
          <a:endParaRPr lang="en-US"/>
        </a:p>
      </dgm:t>
    </dgm:pt>
    <dgm:pt modelId="{0DE3DAD2-A203-4F18-84D6-A9E6D3EAA9D3}" type="pres">
      <dgm:prSet presAssocID="{A92FD328-634B-47DC-BF4C-3CC3C29CF7A4}" presName="dummyMaxCanvas" presStyleCnt="0">
        <dgm:presLayoutVars/>
      </dgm:prSet>
      <dgm:spPr/>
    </dgm:pt>
    <dgm:pt modelId="{91339FAE-A805-45AC-B435-7C670A837C98}" type="pres">
      <dgm:prSet presAssocID="{A92FD328-634B-47DC-BF4C-3CC3C29CF7A4}" presName="FiveNodes_1" presStyleLbl="node1" presStyleIdx="0" presStyleCnt="5" custScaleX="95993" custLinFactNeighborX="34591">
        <dgm:presLayoutVars>
          <dgm:bulletEnabled val="1"/>
        </dgm:presLayoutVars>
      </dgm:prSet>
      <dgm:spPr/>
      <dgm:t>
        <a:bodyPr/>
        <a:lstStyle/>
        <a:p>
          <a:endParaRPr lang="en-US"/>
        </a:p>
      </dgm:t>
    </dgm:pt>
    <dgm:pt modelId="{4AAE3688-515D-42C2-95BB-D82BF3E63598}" type="pres">
      <dgm:prSet presAssocID="{A92FD328-634B-47DC-BF4C-3CC3C29CF7A4}" presName="FiveNodes_2" presStyleLbl="node1" presStyleIdx="1" presStyleCnt="5" custScaleX="96877" custLinFactNeighborX="18313" custLinFactNeighborY="-339">
        <dgm:presLayoutVars>
          <dgm:bulletEnabled val="1"/>
        </dgm:presLayoutVars>
      </dgm:prSet>
      <dgm:spPr/>
      <dgm:t>
        <a:bodyPr/>
        <a:lstStyle/>
        <a:p>
          <a:endParaRPr lang="en-US"/>
        </a:p>
      </dgm:t>
    </dgm:pt>
    <dgm:pt modelId="{8C218560-B858-48C2-B28F-4EE296969FE9}" type="pres">
      <dgm:prSet presAssocID="{A92FD328-634B-47DC-BF4C-3CC3C29CF7A4}" presName="FiveNodes_3" presStyleLbl="node1" presStyleIdx="2" presStyleCnt="5" custLinFactNeighborX="4123" custLinFactNeighborY="-3282">
        <dgm:presLayoutVars>
          <dgm:bulletEnabled val="1"/>
        </dgm:presLayoutVars>
      </dgm:prSet>
      <dgm:spPr/>
      <dgm:t>
        <a:bodyPr/>
        <a:lstStyle/>
        <a:p>
          <a:endParaRPr lang="en-US"/>
        </a:p>
      </dgm:t>
    </dgm:pt>
    <dgm:pt modelId="{5FB5E36F-1A6E-495D-922A-22130606C964}" type="pres">
      <dgm:prSet presAssocID="{A92FD328-634B-47DC-BF4C-3CC3C29CF7A4}" presName="FiveNodes_4" presStyleLbl="node1" presStyleIdx="3" presStyleCnt="5" custLinFactNeighborX="-10792" custLinFactNeighborY="1382">
        <dgm:presLayoutVars>
          <dgm:bulletEnabled val="1"/>
        </dgm:presLayoutVars>
      </dgm:prSet>
      <dgm:spPr/>
      <dgm:t>
        <a:bodyPr/>
        <a:lstStyle/>
        <a:p>
          <a:endParaRPr lang="en-US"/>
        </a:p>
      </dgm:t>
    </dgm:pt>
    <dgm:pt modelId="{2529EBF3-F951-455C-8E64-6F4E988CA6BC}" type="pres">
      <dgm:prSet presAssocID="{A92FD328-634B-47DC-BF4C-3CC3C29CF7A4}" presName="FiveNodes_5" presStyleLbl="node1" presStyleIdx="4" presStyleCnt="5" custLinFactNeighborX="-24373" custLinFactNeighborY="5274">
        <dgm:presLayoutVars>
          <dgm:bulletEnabled val="1"/>
        </dgm:presLayoutVars>
      </dgm:prSet>
      <dgm:spPr/>
      <dgm:t>
        <a:bodyPr/>
        <a:lstStyle/>
        <a:p>
          <a:endParaRPr lang="en-US"/>
        </a:p>
      </dgm:t>
    </dgm:pt>
    <dgm:pt modelId="{90C0DC60-2858-49FC-949B-C4291886ABF2}" type="pres">
      <dgm:prSet presAssocID="{A92FD328-634B-47DC-BF4C-3CC3C29CF7A4}" presName="FiveConn_1-2" presStyleLbl="fgAccFollowNode1" presStyleIdx="0" presStyleCnt="4" custAng="10800000" custLinFactX="193332" custLinFactNeighborX="200000" custLinFactNeighborY="-17009">
        <dgm:presLayoutVars>
          <dgm:bulletEnabled val="1"/>
        </dgm:presLayoutVars>
      </dgm:prSet>
      <dgm:spPr/>
      <dgm:t>
        <a:bodyPr/>
        <a:lstStyle/>
        <a:p>
          <a:endParaRPr lang="en-US"/>
        </a:p>
      </dgm:t>
    </dgm:pt>
    <dgm:pt modelId="{C8CBB195-0198-45E3-8864-042B52CE3882}" type="pres">
      <dgm:prSet presAssocID="{A92FD328-634B-47DC-BF4C-3CC3C29CF7A4}" presName="FiveConn_2-3" presStyleLbl="fgAccFollowNode1" presStyleIdx="1" presStyleCnt="4" custAng="10800000" custLinFactX="70090" custLinFactNeighborX="100000" custLinFactNeighborY="-23387">
        <dgm:presLayoutVars>
          <dgm:bulletEnabled val="1"/>
        </dgm:presLayoutVars>
      </dgm:prSet>
      <dgm:spPr/>
      <dgm:t>
        <a:bodyPr/>
        <a:lstStyle/>
        <a:p>
          <a:endParaRPr lang="en-US"/>
        </a:p>
      </dgm:t>
    </dgm:pt>
    <dgm:pt modelId="{8D435DD1-5936-4178-9F8D-D6BC11D6C034}" type="pres">
      <dgm:prSet presAssocID="{A92FD328-634B-47DC-BF4C-3CC3C29CF7A4}" presName="FiveConn_3-4" presStyleLbl="fgAccFollowNode1" presStyleIdx="2" presStyleCnt="4" custAng="10800000" custLinFactX="-2054" custLinFactNeighborX="-100000" custLinFactNeighborY="-19007">
        <dgm:presLayoutVars>
          <dgm:bulletEnabled val="1"/>
        </dgm:presLayoutVars>
      </dgm:prSet>
      <dgm:spPr/>
      <dgm:t>
        <a:bodyPr/>
        <a:lstStyle/>
        <a:p>
          <a:endParaRPr lang="en-US"/>
        </a:p>
      </dgm:t>
    </dgm:pt>
    <dgm:pt modelId="{C938379F-00FF-4990-BACE-BB50BEE4FF23}" type="pres">
      <dgm:prSet presAssocID="{A92FD328-634B-47DC-BF4C-3CC3C29CF7A4}" presName="FiveConn_4-5" presStyleLbl="fgAccFollowNode1" presStyleIdx="3" presStyleCnt="4" custAng="10800000" custLinFactX="-155062" custLinFactNeighborX="-200000" custLinFactNeighborY="-21261">
        <dgm:presLayoutVars>
          <dgm:bulletEnabled val="1"/>
        </dgm:presLayoutVars>
      </dgm:prSet>
      <dgm:spPr/>
      <dgm:t>
        <a:bodyPr/>
        <a:lstStyle/>
        <a:p>
          <a:endParaRPr lang="en-US"/>
        </a:p>
      </dgm:t>
    </dgm:pt>
    <dgm:pt modelId="{1BD64B03-0EDB-47CB-82D0-765CE125B1BA}" type="pres">
      <dgm:prSet presAssocID="{A92FD328-634B-47DC-BF4C-3CC3C29CF7A4}" presName="FiveNodes_1_text" presStyleLbl="node1" presStyleIdx="4" presStyleCnt="5">
        <dgm:presLayoutVars>
          <dgm:bulletEnabled val="1"/>
        </dgm:presLayoutVars>
      </dgm:prSet>
      <dgm:spPr/>
      <dgm:t>
        <a:bodyPr/>
        <a:lstStyle/>
        <a:p>
          <a:endParaRPr lang="en-US"/>
        </a:p>
      </dgm:t>
    </dgm:pt>
    <dgm:pt modelId="{636D9E5D-F46A-4F46-8B9A-B1A6AF184193}" type="pres">
      <dgm:prSet presAssocID="{A92FD328-634B-47DC-BF4C-3CC3C29CF7A4}" presName="FiveNodes_2_text" presStyleLbl="node1" presStyleIdx="4" presStyleCnt="5">
        <dgm:presLayoutVars>
          <dgm:bulletEnabled val="1"/>
        </dgm:presLayoutVars>
      </dgm:prSet>
      <dgm:spPr/>
      <dgm:t>
        <a:bodyPr/>
        <a:lstStyle/>
        <a:p>
          <a:endParaRPr lang="en-US"/>
        </a:p>
      </dgm:t>
    </dgm:pt>
    <dgm:pt modelId="{5A425A75-C507-4D30-943D-300CCA160694}" type="pres">
      <dgm:prSet presAssocID="{A92FD328-634B-47DC-BF4C-3CC3C29CF7A4}" presName="FiveNodes_3_text" presStyleLbl="node1" presStyleIdx="4" presStyleCnt="5">
        <dgm:presLayoutVars>
          <dgm:bulletEnabled val="1"/>
        </dgm:presLayoutVars>
      </dgm:prSet>
      <dgm:spPr/>
      <dgm:t>
        <a:bodyPr/>
        <a:lstStyle/>
        <a:p>
          <a:endParaRPr lang="en-US"/>
        </a:p>
      </dgm:t>
    </dgm:pt>
    <dgm:pt modelId="{40953C51-F9F2-41BC-B74A-2F4FC09EBF4F}" type="pres">
      <dgm:prSet presAssocID="{A92FD328-634B-47DC-BF4C-3CC3C29CF7A4}" presName="FiveNodes_4_text" presStyleLbl="node1" presStyleIdx="4" presStyleCnt="5">
        <dgm:presLayoutVars>
          <dgm:bulletEnabled val="1"/>
        </dgm:presLayoutVars>
      </dgm:prSet>
      <dgm:spPr/>
      <dgm:t>
        <a:bodyPr/>
        <a:lstStyle/>
        <a:p>
          <a:endParaRPr lang="en-US"/>
        </a:p>
      </dgm:t>
    </dgm:pt>
    <dgm:pt modelId="{6F6478A0-D3F1-4EA2-A07B-F40F46968236}" type="pres">
      <dgm:prSet presAssocID="{A92FD328-634B-47DC-BF4C-3CC3C29CF7A4}" presName="FiveNodes_5_text" presStyleLbl="node1" presStyleIdx="4" presStyleCnt="5">
        <dgm:presLayoutVars>
          <dgm:bulletEnabled val="1"/>
        </dgm:presLayoutVars>
      </dgm:prSet>
      <dgm:spPr/>
      <dgm:t>
        <a:bodyPr/>
        <a:lstStyle/>
        <a:p>
          <a:endParaRPr lang="en-US"/>
        </a:p>
      </dgm:t>
    </dgm:pt>
  </dgm:ptLst>
  <dgm:cxnLst>
    <dgm:cxn modelId="{02B09D44-E3C6-43D0-B468-EF87F8868432}" type="presOf" srcId="{F3B5485E-2973-4F86-B0A6-38F2B1B0AD5E}" destId="{90C0DC60-2858-49FC-949B-C4291886ABF2}" srcOrd="0" destOrd="0" presId="urn:microsoft.com/office/officeart/2005/8/layout/vProcess5"/>
    <dgm:cxn modelId="{FD4B237D-E138-49EF-80B0-FC59F1F1234A}" type="presOf" srcId="{C012A2DA-B85E-420F-8FBF-4B9D6F03451D}" destId="{8C218560-B858-48C2-B28F-4EE296969FE9}" srcOrd="0" destOrd="0" presId="urn:microsoft.com/office/officeart/2005/8/layout/vProcess5"/>
    <dgm:cxn modelId="{7CB97458-A60E-4653-A1A1-3878755C5FE9}" srcId="{A92FD328-634B-47DC-BF4C-3CC3C29CF7A4}" destId="{C271575C-3093-4864-A638-137EB4BFE16D}" srcOrd="3" destOrd="0" parTransId="{EE237E84-004D-4516-85AC-6811D7D604D3}" sibTransId="{E4587704-D8AC-4D25-93FC-EFF4D16954E6}"/>
    <dgm:cxn modelId="{CA4646ED-8904-49D3-86D3-66D4FED9B345}" srcId="{A92FD328-634B-47DC-BF4C-3CC3C29CF7A4}" destId="{8EA61FA5-65EC-41E5-9134-027BD1105191}" srcOrd="1" destOrd="0" parTransId="{3FE7F8A8-3F52-42A9-9052-ACD7AC906DD3}" sibTransId="{5F7326FC-8EE8-468B-8CD8-BA608376E178}"/>
    <dgm:cxn modelId="{4FAEDA64-A2E3-4182-B74B-9F165C295191}" srcId="{A92FD328-634B-47DC-BF4C-3CC3C29CF7A4}" destId="{134F1EC2-61FA-4E17-8F0D-E2377619E04D}" srcOrd="4" destOrd="0" parTransId="{91FA49CC-75A0-44EB-A414-6267B3E09F66}" sibTransId="{9707E457-F9D9-4664-B637-E2FDAE143ACC}"/>
    <dgm:cxn modelId="{7957652B-451A-4179-9D95-CA3F9E9CA47E}" type="presOf" srcId="{1CFEF5E6-4F19-4153-9AA2-A7429A5522C3}" destId="{1BD64B03-0EDB-47CB-82D0-765CE125B1BA}" srcOrd="1" destOrd="0" presId="urn:microsoft.com/office/officeart/2005/8/layout/vProcess5"/>
    <dgm:cxn modelId="{F2BBA64C-2194-4CD4-91BF-5B6A41DDBDDE}" type="presOf" srcId="{E4587704-D8AC-4D25-93FC-EFF4D16954E6}" destId="{C938379F-00FF-4990-BACE-BB50BEE4FF23}" srcOrd="0" destOrd="0" presId="urn:microsoft.com/office/officeart/2005/8/layout/vProcess5"/>
    <dgm:cxn modelId="{FAF4463A-9367-4EEF-8A46-4712CD9F0D32}" type="presOf" srcId="{8EA61FA5-65EC-41E5-9134-027BD1105191}" destId="{4AAE3688-515D-42C2-95BB-D82BF3E63598}" srcOrd="0" destOrd="0" presId="urn:microsoft.com/office/officeart/2005/8/layout/vProcess5"/>
    <dgm:cxn modelId="{901F525B-6C81-4EDA-8387-A962C84893BC}" type="presOf" srcId="{5F7326FC-8EE8-468B-8CD8-BA608376E178}" destId="{C8CBB195-0198-45E3-8864-042B52CE3882}" srcOrd="0" destOrd="0" presId="urn:microsoft.com/office/officeart/2005/8/layout/vProcess5"/>
    <dgm:cxn modelId="{FD6CFA98-466C-4BFB-9C24-7DCE62B216DA}" type="presOf" srcId="{A92FD328-634B-47DC-BF4C-3CC3C29CF7A4}" destId="{1CF672E6-43D9-4D7B-92E8-32BBBFDD04D7}" srcOrd="0" destOrd="0" presId="urn:microsoft.com/office/officeart/2005/8/layout/vProcess5"/>
    <dgm:cxn modelId="{0D3A3488-A58E-40A0-A749-78DFF474260F}" type="presOf" srcId="{BD889BF1-C6E4-4F46-AF4B-7F4A5784BD42}" destId="{8D435DD1-5936-4178-9F8D-D6BC11D6C034}" srcOrd="0" destOrd="0" presId="urn:microsoft.com/office/officeart/2005/8/layout/vProcess5"/>
    <dgm:cxn modelId="{0ECEBDEB-0990-4F00-8F5C-9AF993BB0475}" type="presOf" srcId="{C271575C-3093-4864-A638-137EB4BFE16D}" destId="{5FB5E36F-1A6E-495D-922A-22130606C964}" srcOrd="0" destOrd="0" presId="urn:microsoft.com/office/officeart/2005/8/layout/vProcess5"/>
    <dgm:cxn modelId="{DAF0C3BC-13B3-4943-8CBA-B848BD100184}" type="presOf" srcId="{134F1EC2-61FA-4E17-8F0D-E2377619E04D}" destId="{2529EBF3-F951-455C-8E64-6F4E988CA6BC}" srcOrd="0" destOrd="0" presId="urn:microsoft.com/office/officeart/2005/8/layout/vProcess5"/>
    <dgm:cxn modelId="{2C2DAA38-49F7-4A8C-AAEB-1DA0702C2363}" srcId="{A92FD328-634B-47DC-BF4C-3CC3C29CF7A4}" destId="{1CFEF5E6-4F19-4153-9AA2-A7429A5522C3}" srcOrd="0" destOrd="0" parTransId="{FF365A26-5FF7-4B51-BDB3-E277FF569950}" sibTransId="{F3B5485E-2973-4F86-B0A6-38F2B1B0AD5E}"/>
    <dgm:cxn modelId="{1E7C9FCF-A287-4FF9-B511-72F8DD2B36FF}" srcId="{A92FD328-634B-47DC-BF4C-3CC3C29CF7A4}" destId="{238FB68E-052F-4EF7-89E2-5A88D513B749}" srcOrd="5" destOrd="0" parTransId="{1C56AB00-871B-4C3A-BF31-0F998BED9145}" sibTransId="{88DEE921-7FA2-407B-BF07-09A92620F69D}"/>
    <dgm:cxn modelId="{8A6F2977-E8B6-4424-8A64-E0BDC00A7216}" type="presOf" srcId="{C012A2DA-B85E-420F-8FBF-4B9D6F03451D}" destId="{5A425A75-C507-4D30-943D-300CCA160694}" srcOrd="1" destOrd="0" presId="urn:microsoft.com/office/officeart/2005/8/layout/vProcess5"/>
    <dgm:cxn modelId="{5196C079-4BEB-4612-BCB7-65BC84D86957}" type="presOf" srcId="{134F1EC2-61FA-4E17-8F0D-E2377619E04D}" destId="{6F6478A0-D3F1-4EA2-A07B-F40F46968236}" srcOrd="1" destOrd="0" presId="urn:microsoft.com/office/officeart/2005/8/layout/vProcess5"/>
    <dgm:cxn modelId="{54A42176-D6F4-4ACF-BBBA-181D7A758404}" type="presOf" srcId="{8EA61FA5-65EC-41E5-9134-027BD1105191}" destId="{636D9E5D-F46A-4F46-8B9A-B1A6AF184193}" srcOrd="1" destOrd="0" presId="urn:microsoft.com/office/officeart/2005/8/layout/vProcess5"/>
    <dgm:cxn modelId="{8D984FB9-16A9-47D9-907B-3DDDB9BBA850}" srcId="{A92FD328-634B-47DC-BF4C-3CC3C29CF7A4}" destId="{C012A2DA-B85E-420F-8FBF-4B9D6F03451D}" srcOrd="2" destOrd="0" parTransId="{C64E51F0-882C-4F71-BCBD-C384F6F3668E}" sibTransId="{BD889BF1-C6E4-4F46-AF4B-7F4A5784BD42}"/>
    <dgm:cxn modelId="{924B5745-8794-45CF-9114-C77937E55B85}" type="presOf" srcId="{C271575C-3093-4864-A638-137EB4BFE16D}" destId="{40953C51-F9F2-41BC-B74A-2F4FC09EBF4F}" srcOrd="1" destOrd="0" presId="urn:microsoft.com/office/officeart/2005/8/layout/vProcess5"/>
    <dgm:cxn modelId="{670473A6-E896-4C1F-8326-1DEBF8F77A2B}" type="presOf" srcId="{1CFEF5E6-4F19-4153-9AA2-A7429A5522C3}" destId="{91339FAE-A805-45AC-B435-7C670A837C98}" srcOrd="0" destOrd="0" presId="urn:microsoft.com/office/officeart/2005/8/layout/vProcess5"/>
    <dgm:cxn modelId="{DBF816F1-4AB1-4C58-BB69-56CC3A3C88CB}" type="presParOf" srcId="{1CF672E6-43D9-4D7B-92E8-32BBBFDD04D7}" destId="{0DE3DAD2-A203-4F18-84D6-A9E6D3EAA9D3}" srcOrd="0" destOrd="0" presId="urn:microsoft.com/office/officeart/2005/8/layout/vProcess5"/>
    <dgm:cxn modelId="{2B455C69-469C-4070-8669-311B85A1600D}" type="presParOf" srcId="{1CF672E6-43D9-4D7B-92E8-32BBBFDD04D7}" destId="{91339FAE-A805-45AC-B435-7C670A837C98}" srcOrd="1" destOrd="0" presId="urn:microsoft.com/office/officeart/2005/8/layout/vProcess5"/>
    <dgm:cxn modelId="{F5EC21DA-EA20-4A5F-83CE-D13B71D29036}" type="presParOf" srcId="{1CF672E6-43D9-4D7B-92E8-32BBBFDD04D7}" destId="{4AAE3688-515D-42C2-95BB-D82BF3E63598}" srcOrd="2" destOrd="0" presId="urn:microsoft.com/office/officeart/2005/8/layout/vProcess5"/>
    <dgm:cxn modelId="{3505C1FC-6766-493D-8314-3B623447654E}" type="presParOf" srcId="{1CF672E6-43D9-4D7B-92E8-32BBBFDD04D7}" destId="{8C218560-B858-48C2-B28F-4EE296969FE9}" srcOrd="3" destOrd="0" presId="urn:microsoft.com/office/officeart/2005/8/layout/vProcess5"/>
    <dgm:cxn modelId="{B52AB0B9-2505-4B7C-B532-74BEA387F188}" type="presParOf" srcId="{1CF672E6-43D9-4D7B-92E8-32BBBFDD04D7}" destId="{5FB5E36F-1A6E-495D-922A-22130606C964}" srcOrd="4" destOrd="0" presId="urn:microsoft.com/office/officeart/2005/8/layout/vProcess5"/>
    <dgm:cxn modelId="{966C7816-E595-4452-ACFA-A9DAF174FE38}" type="presParOf" srcId="{1CF672E6-43D9-4D7B-92E8-32BBBFDD04D7}" destId="{2529EBF3-F951-455C-8E64-6F4E988CA6BC}" srcOrd="5" destOrd="0" presId="urn:microsoft.com/office/officeart/2005/8/layout/vProcess5"/>
    <dgm:cxn modelId="{1FD7B503-AD59-4841-9DB4-DF831D609BBF}" type="presParOf" srcId="{1CF672E6-43D9-4D7B-92E8-32BBBFDD04D7}" destId="{90C0DC60-2858-49FC-949B-C4291886ABF2}" srcOrd="6" destOrd="0" presId="urn:microsoft.com/office/officeart/2005/8/layout/vProcess5"/>
    <dgm:cxn modelId="{2EBDD941-DB2B-4407-81E7-6B950EF5DC11}" type="presParOf" srcId="{1CF672E6-43D9-4D7B-92E8-32BBBFDD04D7}" destId="{C8CBB195-0198-45E3-8864-042B52CE3882}" srcOrd="7" destOrd="0" presId="urn:microsoft.com/office/officeart/2005/8/layout/vProcess5"/>
    <dgm:cxn modelId="{E99F2023-46C6-4551-A3E3-8BA95338DD16}" type="presParOf" srcId="{1CF672E6-43D9-4D7B-92E8-32BBBFDD04D7}" destId="{8D435DD1-5936-4178-9F8D-D6BC11D6C034}" srcOrd="8" destOrd="0" presId="urn:microsoft.com/office/officeart/2005/8/layout/vProcess5"/>
    <dgm:cxn modelId="{BC2AD16B-0DA8-498A-AAA2-2E35E0A30426}" type="presParOf" srcId="{1CF672E6-43D9-4D7B-92E8-32BBBFDD04D7}" destId="{C938379F-00FF-4990-BACE-BB50BEE4FF23}" srcOrd="9" destOrd="0" presId="urn:microsoft.com/office/officeart/2005/8/layout/vProcess5"/>
    <dgm:cxn modelId="{641E7159-01AC-4212-9582-0BC465404DA0}" type="presParOf" srcId="{1CF672E6-43D9-4D7B-92E8-32BBBFDD04D7}" destId="{1BD64B03-0EDB-47CB-82D0-765CE125B1BA}" srcOrd="10" destOrd="0" presId="urn:microsoft.com/office/officeart/2005/8/layout/vProcess5"/>
    <dgm:cxn modelId="{B3681633-467E-49B8-8540-F8E41DAB7F62}" type="presParOf" srcId="{1CF672E6-43D9-4D7B-92E8-32BBBFDD04D7}" destId="{636D9E5D-F46A-4F46-8B9A-B1A6AF184193}" srcOrd="11" destOrd="0" presId="urn:microsoft.com/office/officeart/2005/8/layout/vProcess5"/>
    <dgm:cxn modelId="{03A4F3B8-9A7F-4B92-9A0B-3DA5E29F3D9C}" type="presParOf" srcId="{1CF672E6-43D9-4D7B-92E8-32BBBFDD04D7}" destId="{5A425A75-C507-4D30-943D-300CCA160694}" srcOrd="12" destOrd="0" presId="urn:microsoft.com/office/officeart/2005/8/layout/vProcess5"/>
    <dgm:cxn modelId="{E40D7958-C2D9-48D5-99B4-379F2A4425F0}" type="presParOf" srcId="{1CF672E6-43D9-4D7B-92E8-32BBBFDD04D7}" destId="{40953C51-F9F2-41BC-B74A-2F4FC09EBF4F}" srcOrd="13" destOrd="0" presId="urn:microsoft.com/office/officeart/2005/8/layout/vProcess5"/>
    <dgm:cxn modelId="{624D1424-8D5C-4EC1-A4AC-5C36C2FB5C68}" type="presParOf" srcId="{1CF672E6-43D9-4D7B-92E8-32BBBFDD04D7}" destId="{6F6478A0-D3F1-4EA2-A07B-F40F46968236}"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3C0B7A-F177-4ECB-8071-AD0E36824095}" type="doc">
      <dgm:prSet loTypeId="urn:microsoft.com/office/officeart/2009/layout/CircleArrowProcess" loCatId="process" qsTypeId="urn:microsoft.com/office/officeart/2005/8/quickstyle/simple1" qsCatId="simple" csTypeId="urn:microsoft.com/office/officeart/2005/8/colors/accent1_3" csCatId="accent1" phldr="1"/>
      <dgm:spPr/>
      <dgm:t>
        <a:bodyPr/>
        <a:lstStyle/>
        <a:p>
          <a:endParaRPr lang="en-US"/>
        </a:p>
      </dgm:t>
    </dgm:pt>
    <dgm:pt modelId="{D4F8BC59-B1BE-4777-90F0-0FD5BD3E69C4}">
      <dgm:prSet phldrT="[Text]"/>
      <dgm:spPr/>
      <dgm:t>
        <a:bodyPr/>
        <a:lstStyle/>
        <a:p>
          <a:r>
            <a:rPr lang="en-US" dirty="0" smtClean="0">
              <a:solidFill>
                <a:schemeClr val="accent3">
                  <a:lumMod val="10000"/>
                  <a:lumOff val="90000"/>
                </a:schemeClr>
              </a:solidFill>
            </a:rPr>
            <a:t>Understand</a:t>
          </a:r>
          <a:endParaRPr lang="en-US" dirty="0">
            <a:solidFill>
              <a:schemeClr val="accent3">
                <a:lumMod val="10000"/>
                <a:lumOff val="90000"/>
              </a:schemeClr>
            </a:solidFill>
          </a:endParaRPr>
        </a:p>
      </dgm:t>
    </dgm:pt>
    <dgm:pt modelId="{2B43038A-CDC1-4BE0-B500-644100807034}" type="parTrans" cxnId="{B9A683FC-549B-4626-BFD6-BAA74B83A065}">
      <dgm:prSet/>
      <dgm:spPr/>
      <dgm:t>
        <a:bodyPr/>
        <a:lstStyle/>
        <a:p>
          <a:endParaRPr lang="en-US"/>
        </a:p>
      </dgm:t>
    </dgm:pt>
    <dgm:pt modelId="{C3845777-9FB2-4779-8FE2-FC72272E137E}" type="sibTrans" cxnId="{B9A683FC-549B-4626-BFD6-BAA74B83A065}">
      <dgm:prSet/>
      <dgm:spPr/>
      <dgm:t>
        <a:bodyPr/>
        <a:lstStyle/>
        <a:p>
          <a:endParaRPr lang="en-US"/>
        </a:p>
      </dgm:t>
    </dgm:pt>
    <dgm:pt modelId="{2E33FFB0-45D1-45DC-BA39-9BA87979D692}">
      <dgm:prSet phldrT="[Text]"/>
      <dgm:spPr/>
      <dgm:t>
        <a:bodyPr/>
        <a:lstStyle/>
        <a:p>
          <a:r>
            <a:rPr lang="en-US" dirty="0" smtClean="0">
              <a:solidFill>
                <a:schemeClr val="accent3">
                  <a:lumMod val="10000"/>
                  <a:lumOff val="90000"/>
                </a:schemeClr>
              </a:solidFill>
            </a:rPr>
            <a:t>Evaluate</a:t>
          </a:r>
          <a:endParaRPr lang="en-US" dirty="0">
            <a:solidFill>
              <a:schemeClr val="accent3">
                <a:lumMod val="10000"/>
                <a:lumOff val="90000"/>
              </a:schemeClr>
            </a:solidFill>
          </a:endParaRPr>
        </a:p>
      </dgm:t>
    </dgm:pt>
    <dgm:pt modelId="{60388B13-2FC4-4B18-853D-05179611C965}" type="parTrans" cxnId="{23371409-4D7B-45B9-AC15-00EC64CF0EE8}">
      <dgm:prSet/>
      <dgm:spPr/>
      <dgm:t>
        <a:bodyPr/>
        <a:lstStyle/>
        <a:p>
          <a:endParaRPr lang="en-US"/>
        </a:p>
      </dgm:t>
    </dgm:pt>
    <dgm:pt modelId="{F13B9095-FF96-4F17-A04D-493BB7A32623}" type="sibTrans" cxnId="{23371409-4D7B-45B9-AC15-00EC64CF0EE8}">
      <dgm:prSet/>
      <dgm:spPr/>
      <dgm:t>
        <a:bodyPr/>
        <a:lstStyle/>
        <a:p>
          <a:endParaRPr lang="en-US"/>
        </a:p>
      </dgm:t>
    </dgm:pt>
    <dgm:pt modelId="{EC55C41A-4797-407D-BFB0-97025EE7017C}">
      <dgm:prSet phldrT="[Text]"/>
      <dgm:spPr/>
      <dgm:t>
        <a:bodyPr/>
        <a:lstStyle/>
        <a:p>
          <a:r>
            <a:rPr lang="en-US" dirty="0" smtClean="0">
              <a:solidFill>
                <a:schemeClr val="accent3">
                  <a:lumMod val="10000"/>
                  <a:lumOff val="90000"/>
                </a:schemeClr>
              </a:solidFill>
            </a:rPr>
            <a:t>Action</a:t>
          </a:r>
          <a:endParaRPr lang="en-US" dirty="0">
            <a:solidFill>
              <a:schemeClr val="accent3">
                <a:lumMod val="10000"/>
                <a:lumOff val="90000"/>
              </a:schemeClr>
            </a:solidFill>
          </a:endParaRPr>
        </a:p>
      </dgm:t>
    </dgm:pt>
    <dgm:pt modelId="{FFCF26CF-4F4B-4A94-BE00-1C2E241BEF5E}" type="parTrans" cxnId="{464F4190-A841-487C-AF7D-D8E11BCDE323}">
      <dgm:prSet/>
      <dgm:spPr/>
      <dgm:t>
        <a:bodyPr/>
        <a:lstStyle/>
        <a:p>
          <a:endParaRPr lang="en-US"/>
        </a:p>
      </dgm:t>
    </dgm:pt>
    <dgm:pt modelId="{5F301CFD-B472-4177-93D7-803D22963F32}" type="sibTrans" cxnId="{464F4190-A841-487C-AF7D-D8E11BCDE323}">
      <dgm:prSet/>
      <dgm:spPr/>
      <dgm:t>
        <a:bodyPr/>
        <a:lstStyle/>
        <a:p>
          <a:endParaRPr lang="en-US"/>
        </a:p>
      </dgm:t>
    </dgm:pt>
    <dgm:pt modelId="{A375AA3A-3F79-4B40-AF6C-3C2A5F00B744}" type="pres">
      <dgm:prSet presAssocID="{563C0B7A-F177-4ECB-8071-AD0E36824095}" presName="Name0" presStyleCnt="0">
        <dgm:presLayoutVars>
          <dgm:chMax val="7"/>
          <dgm:chPref val="7"/>
          <dgm:dir/>
          <dgm:animLvl val="lvl"/>
        </dgm:presLayoutVars>
      </dgm:prSet>
      <dgm:spPr/>
      <dgm:t>
        <a:bodyPr/>
        <a:lstStyle/>
        <a:p>
          <a:endParaRPr lang="en-US"/>
        </a:p>
      </dgm:t>
    </dgm:pt>
    <dgm:pt modelId="{ED45EAF7-54C1-4D67-80CA-353B1998D876}" type="pres">
      <dgm:prSet presAssocID="{D4F8BC59-B1BE-4777-90F0-0FD5BD3E69C4}" presName="Accent1" presStyleCnt="0"/>
      <dgm:spPr/>
      <dgm:t>
        <a:bodyPr/>
        <a:lstStyle/>
        <a:p>
          <a:endParaRPr lang="en-US"/>
        </a:p>
      </dgm:t>
    </dgm:pt>
    <dgm:pt modelId="{7C31E13B-88BB-4943-A8B6-3CFE58F62BB7}" type="pres">
      <dgm:prSet presAssocID="{D4F8BC59-B1BE-4777-90F0-0FD5BD3E69C4}" presName="Accent" presStyleLbl="node1" presStyleIdx="0" presStyleCnt="3" custLinFactNeighborX="-447"/>
      <dgm:spPr/>
      <dgm:t>
        <a:bodyPr/>
        <a:lstStyle/>
        <a:p>
          <a:endParaRPr lang="en-US"/>
        </a:p>
      </dgm:t>
    </dgm:pt>
    <dgm:pt modelId="{15BE8321-F0FC-48F8-B2D2-43964818E97A}" type="pres">
      <dgm:prSet presAssocID="{D4F8BC59-B1BE-4777-90F0-0FD5BD3E69C4}" presName="Parent1" presStyleLbl="revTx" presStyleIdx="0" presStyleCnt="3">
        <dgm:presLayoutVars>
          <dgm:chMax val="1"/>
          <dgm:chPref val="1"/>
          <dgm:bulletEnabled val="1"/>
        </dgm:presLayoutVars>
      </dgm:prSet>
      <dgm:spPr/>
      <dgm:t>
        <a:bodyPr/>
        <a:lstStyle/>
        <a:p>
          <a:endParaRPr lang="en-US"/>
        </a:p>
      </dgm:t>
    </dgm:pt>
    <dgm:pt modelId="{1CD2DD5C-9D2F-41D2-87ED-0E19A230AD9A}" type="pres">
      <dgm:prSet presAssocID="{2E33FFB0-45D1-45DC-BA39-9BA87979D692}" presName="Accent2" presStyleCnt="0"/>
      <dgm:spPr/>
      <dgm:t>
        <a:bodyPr/>
        <a:lstStyle/>
        <a:p>
          <a:endParaRPr lang="en-US"/>
        </a:p>
      </dgm:t>
    </dgm:pt>
    <dgm:pt modelId="{A752C5C8-BB05-4E4C-8398-5CDF3B6B663D}" type="pres">
      <dgm:prSet presAssocID="{2E33FFB0-45D1-45DC-BA39-9BA87979D692}" presName="Accent" presStyleLbl="node1" presStyleIdx="1" presStyleCnt="3"/>
      <dgm:spPr/>
      <dgm:t>
        <a:bodyPr/>
        <a:lstStyle/>
        <a:p>
          <a:endParaRPr lang="en-US"/>
        </a:p>
      </dgm:t>
    </dgm:pt>
    <dgm:pt modelId="{5FFA7418-2D42-4005-9A5A-3357E5109F7D}" type="pres">
      <dgm:prSet presAssocID="{2E33FFB0-45D1-45DC-BA39-9BA87979D692}" presName="Parent2" presStyleLbl="revTx" presStyleIdx="1" presStyleCnt="3">
        <dgm:presLayoutVars>
          <dgm:chMax val="1"/>
          <dgm:chPref val="1"/>
          <dgm:bulletEnabled val="1"/>
        </dgm:presLayoutVars>
      </dgm:prSet>
      <dgm:spPr/>
      <dgm:t>
        <a:bodyPr/>
        <a:lstStyle/>
        <a:p>
          <a:endParaRPr lang="en-US"/>
        </a:p>
      </dgm:t>
    </dgm:pt>
    <dgm:pt modelId="{66D4BE7C-51DA-412B-A239-44602610CC2B}" type="pres">
      <dgm:prSet presAssocID="{EC55C41A-4797-407D-BFB0-97025EE7017C}" presName="Accent3" presStyleCnt="0"/>
      <dgm:spPr/>
      <dgm:t>
        <a:bodyPr/>
        <a:lstStyle/>
        <a:p>
          <a:endParaRPr lang="en-US"/>
        </a:p>
      </dgm:t>
    </dgm:pt>
    <dgm:pt modelId="{3755AF9C-1C44-483B-9BED-3F1503A98122}" type="pres">
      <dgm:prSet presAssocID="{EC55C41A-4797-407D-BFB0-97025EE7017C}" presName="Accent" presStyleLbl="node1" presStyleIdx="2" presStyleCnt="3"/>
      <dgm:spPr/>
      <dgm:t>
        <a:bodyPr/>
        <a:lstStyle/>
        <a:p>
          <a:endParaRPr lang="en-US"/>
        </a:p>
      </dgm:t>
    </dgm:pt>
    <dgm:pt modelId="{B0A73851-8D9A-447D-9846-D8F02D8F0689}" type="pres">
      <dgm:prSet presAssocID="{EC55C41A-4797-407D-BFB0-97025EE7017C}" presName="Parent3" presStyleLbl="revTx" presStyleIdx="2" presStyleCnt="3">
        <dgm:presLayoutVars>
          <dgm:chMax val="1"/>
          <dgm:chPref val="1"/>
          <dgm:bulletEnabled val="1"/>
        </dgm:presLayoutVars>
      </dgm:prSet>
      <dgm:spPr/>
      <dgm:t>
        <a:bodyPr/>
        <a:lstStyle/>
        <a:p>
          <a:endParaRPr lang="en-US"/>
        </a:p>
      </dgm:t>
    </dgm:pt>
  </dgm:ptLst>
  <dgm:cxnLst>
    <dgm:cxn modelId="{464F4190-A841-487C-AF7D-D8E11BCDE323}" srcId="{563C0B7A-F177-4ECB-8071-AD0E36824095}" destId="{EC55C41A-4797-407D-BFB0-97025EE7017C}" srcOrd="2" destOrd="0" parTransId="{FFCF26CF-4F4B-4A94-BE00-1C2E241BEF5E}" sibTransId="{5F301CFD-B472-4177-93D7-803D22963F32}"/>
    <dgm:cxn modelId="{23371409-4D7B-45B9-AC15-00EC64CF0EE8}" srcId="{563C0B7A-F177-4ECB-8071-AD0E36824095}" destId="{2E33FFB0-45D1-45DC-BA39-9BA87979D692}" srcOrd="1" destOrd="0" parTransId="{60388B13-2FC4-4B18-853D-05179611C965}" sibTransId="{F13B9095-FF96-4F17-A04D-493BB7A32623}"/>
    <dgm:cxn modelId="{EE23D676-54C8-4780-9AEB-9301AB98BD16}" type="presOf" srcId="{563C0B7A-F177-4ECB-8071-AD0E36824095}" destId="{A375AA3A-3F79-4B40-AF6C-3C2A5F00B744}" srcOrd="0" destOrd="0" presId="urn:microsoft.com/office/officeart/2009/layout/CircleArrowProcess"/>
    <dgm:cxn modelId="{556D0142-34B7-4357-B0C5-F434CEBA3C1A}" type="presOf" srcId="{EC55C41A-4797-407D-BFB0-97025EE7017C}" destId="{B0A73851-8D9A-447D-9846-D8F02D8F0689}" srcOrd="0" destOrd="0" presId="urn:microsoft.com/office/officeart/2009/layout/CircleArrowProcess"/>
    <dgm:cxn modelId="{831721B6-FCB9-4B29-9695-088E5F46D8C7}" type="presOf" srcId="{2E33FFB0-45D1-45DC-BA39-9BA87979D692}" destId="{5FFA7418-2D42-4005-9A5A-3357E5109F7D}" srcOrd="0" destOrd="0" presId="urn:microsoft.com/office/officeart/2009/layout/CircleArrowProcess"/>
    <dgm:cxn modelId="{B9A683FC-549B-4626-BFD6-BAA74B83A065}" srcId="{563C0B7A-F177-4ECB-8071-AD0E36824095}" destId="{D4F8BC59-B1BE-4777-90F0-0FD5BD3E69C4}" srcOrd="0" destOrd="0" parTransId="{2B43038A-CDC1-4BE0-B500-644100807034}" sibTransId="{C3845777-9FB2-4779-8FE2-FC72272E137E}"/>
    <dgm:cxn modelId="{EC4CCA64-4AB1-4AC8-B0D1-DBE24DEA3B17}" type="presOf" srcId="{D4F8BC59-B1BE-4777-90F0-0FD5BD3E69C4}" destId="{15BE8321-F0FC-48F8-B2D2-43964818E97A}" srcOrd="0" destOrd="0" presId="urn:microsoft.com/office/officeart/2009/layout/CircleArrowProcess"/>
    <dgm:cxn modelId="{4EB80A04-8CFE-4834-8AA3-2BA334E4A406}" type="presParOf" srcId="{A375AA3A-3F79-4B40-AF6C-3C2A5F00B744}" destId="{ED45EAF7-54C1-4D67-80CA-353B1998D876}" srcOrd="0" destOrd="0" presId="urn:microsoft.com/office/officeart/2009/layout/CircleArrowProcess"/>
    <dgm:cxn modelId="{B6187C7C-2ED8-4C03-8262-753CDB461255}" type="presParOf" srcId="{ED45EAF7-54C1-4D67-80CA-353B1998D876}" destId="{7C31E13B-88BB-4943-A8B6-3CFE58F62BB7}" srcOrd="0" destOrd="0" presId="urn:microsoft.com/office/officeart/2009/layout/CircleArrowProcess"/>
    <dgm:cxn modelId="{6EBF2C6D-9BA1-40FD-8BAE-EE9761D3C377}" type="presParOf" srcId="{A375AA3A-3F79-4B40-AF6C-3C2A5F00B744}" destId="{15BE8321-F0FC-48F8-B2D2-43964818E97A}" srcOrd="1" destOrd="0" presId="urn:microsoft.com/office/officeart/2009/layout/CircleArrowProcess"/>
    <dgm:cxn modelId="{9BE0E6E9-451C-4D21-A2AA-A34A7BE06C2F}" type="presParOf" srcId="{A375AA3A-3F79-4B40-AF6C-3C2A5F00B744}" destId="{1CD2DD5C-9D2F-41D2-87ED-0E19A230AD9A}" srcOrd="2" destOrd="0" presId="urn:microsoft.com/office/officeart/2009/layout/CircleArrowProcess"/>
    <dgm:cxn modelId="{51053981-B0D9-4E64-AD6C-15E5F87E52C8}" type="presParOf" srcId="{1CD2DD5C-9D2F-41D2-87ED-0E19A230AD9A}" destId="{A752C5C8-BB05-4E4C-8398-5CDF3B6B663D}" srcOrd="0" destOrd="0" presId="urn:microsoft.com/office/officeart/2009/layout/CircleArrowProcess"/>
    <dgm:cxn modelId="{6B010984-6EA8-4DDD-BF66-587E3FBFC794}" type="presParOf" srcId="{A375AA3A-3F79-4B40-AF6C-3C2A5F00B744}" destId="{5FFA7418-2D42-4005-9A5A-3357E5109F7D}" srcOrd="3" destOrd="0" presId="urn:microsoft.com/office/officeart/2009/layout/CircleArrowProcess"/>
    <dgm:cxn modelId="{07B4578E-B2B9-4494-B6A9-FB5C078F5F32}" type="presParOf" srcId="{A375AA3A-3F79-4B40-AF6C-3C2A5F00B744}" destId="{66D4BE7C-51DA-412B-A239-44602610CC2B}" srcOrd="4" destOrd="0" presId="urn:microsoft.com/office/officeart/2009/layout/CircleArrowProcess"/>
    <dgm:cxn modelId="{5CD88768-C233-4CA6-AFEC-43AF4EEE1651}" type="presParOf" srcId="{66D4BE7C-51DA-412B-A239-44602610CC2B}" destId="{3755AF9C-1C44-483B-9BED-3F1503A98122}" srcOrd="0" destOrd="0" presId="urn:microsoft.com/office/officeart/2009/layout/CircleArrowProcess"/>
    <dgm:cxn modelId="{76C1F284-D631-4EC9-8EC6-6D9C58AAF957}" type="presParOf" srcId="{A375AA3A-3F79-4B40-AF6C-3C2A5F00B744}" destId="{B0A73851-8D9A-447D-9846-D8F02D8F0689}"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2FD328-634B-47DC-BF4C-3CC3C29CF7A4}" type="doc">
      <dgm:prSet loTypeId="urn:microsoft.com/office/officeart/2011/layout/CircleProcess" loCatId="process" qsTypeId="urn:microsoft.com/office/officeart/2005/8/quickstyle/simple1" qsCatId="simple" csTypeId="urn:microsoft.com/office/officeart/2005/8/colors/accent1_5" csCatId="accent1" phldr="1"/>
      <dgm:spPr/>
      <dgm:t>
        <a:bodyPr/>
        <a:lstStyle/>
        <a:p>
          <a:endParaRPr lang="en-US"/>
        </a:p>
      </dgm:t>
    </dgm:pt>
    <dgm:pt modelId="{29AAE8F4-C060-4C30-A8A5-453406B9B6BA}">
      <dgm:prSet phldrT="[Text]"/>
      <dgm:spPr/>
      <dgm:t>
        <a:bodyPr/>
        <a:lstStyle/>
        <a:p>
          <a:r>
            <a:rPr lang="en-US" dirty="0" smtClean="0"/>
            <a:t>Create a shared vision for addressing high utilization of services</a:t>
          </a:r>
          <a:endParaRPr lang="en-US" dirty="0"/>
        </a:p>
      </dgm:t>
    </dgm:pt>
    <dgm:pt modelId="{57B92C70-73D7-4FCC-AF32-18EF79C89234}" type="parTrans" cxnId="{88C89666-BB61-4ACC-AAB7-4F79EC974DF9}">
      <dgm:prSet/>
      <dgm:spPr/>
      <dgm:t>
        <a:bodyPr/>
        <a:lstStyle/>
        <a:p>
          <a:endParaRPr lang="en-US"/>
        </a:p>
      </dgm:t>
    </dgm:pt>
    <dgm:pt modelId="{411BA38E-48C6-4FD7-A85B-035F72C574E6}" type="sibTrans" cxnId="{88C89666-BB61-4ACC-AAB7-4F79EC974DF9}">
      <dgm:prSet/>
      <dgm:spPr/>
      <dgm:t>
        <a:bodyPr/>
        <a:lstStyle/>
        <a:p>
          <a:endParaRPr lang="en-US"/>
        </a:p>
      </dgm:t>
    </dgm:pt>
    <dgm:pt modelId="{7737C22D-3CBF-4492-B163-24BA8AD682EB}">
      <dgm:prSet phldrT="[Text]"/>
      <dgm:spPr/>
      <dgm:t>
        <a:bodyPr/>
        <a:lstStyle/>
        <a:p>
          <a:r>
            <a:rPr lang="en-US" dirty="0" smtClean="0"/>
            <a:t>Identify challenges and the scope of phases</a:t>
          </a:r>
          <a:endParaRPr lang="en-US" dirty="0"/>
        </a:p>
      </dgm:t>
    </dgm:pt>
    <dgm:pt modelId="{6BAB5704-3248-4A3B-A92D-1058C685D057}" type="parTrans" cxnId="{1C3D86AB-1FE8-4292-B653-8F5B4DEFC93F}">
      <dgm:prSet/>
      <dgm:spPr/>
      <dgm:t>
        <a:bodyPr/>
        <a:lstStyle/>
        <a:p>
          <a:endParaRPr lang="en-US"/>
        </a:p>
      </dgm:t>
    </dgm:pt>
    <dgm:pt modelId="{065340EB-D392-460B-94E5-585FD1F267AC}" type="sibTrans" cxnId="{1C3D86AB-1FE8-4292-B653-8F5B4DEFC93F}">
      <dgm:prSet/>
      <dgm:spPr/>
      <dgm:t>
        <a:bodyPr/>
        <a:lstStyle/>
        <a:p>
          <a:endParaRPr lang="en-US"/>
        </a:p>
      </dgm:t>
    </dgm:pt>
    <dgm:pt modelId="{1CFEF5E6-4F19-4153-9AA2-A7429A5522C3}">
      <dgm:prSet phldrT="[Text]"/>
      <dgm:spPr/>
      <dgm:t>
        <a:bodyPr/>
        <a:lstStyle/>
        <a:p>
          <a:r>
            <a:rPr lang="en-US" dirty="0" smtClean="0"/>
            <a:t>Survey jail, homeless, and EMS data</a:t>
          </a:r>
          <a:endParaRPr lang="en-US" dirty="0"/>
        </a:p>
      </dgm:t>
    </dgm:pt>
    <dgm:pt modelId="{FF365A26-5FF7-4B51-BDB3-E277FF569950}" type="parTrans" cxnId="{2C2DAA38-49F7-4A8C-AAEB-1DA0702C2363}">
      <dgm:prSet/>
      <dgm:spPr/>
      <dgm:t>
        <a:bodyPr/>
        <a:lstStyle/>
        <a:p>
          <a:endParaRPr lang="en-US"/>
        </a:p>
      </dgm:t>
    </dgm:pt>
    <dgm:pt modelId="{F3B5485E-2973-4F86-B0A6-38F2B1B0AD5E}" type="sibTrans" cxnId="{2C2DAA38-49F7-4A8C-AAEB-1DA0702C2363}">
      <dgm:prSet/>
      <dgm:spPr/>
      <dgm:t>
        <a:bodyPr/>
        <a:lstStyle/>
        <a:p>
          <a:endParaRPr lang="en-US"/>
        </a:p>
      </dgm:t>
    </dgm:pt>
    <dgm:pt modelId="{8F99388C-BB60-40BD-87DB-3E862BE73D30}">
      <dgm:prSet phldrT="[Text]"/>
      <dgm:spPr/>
      <dgm:t>
        <a:bodyPr/>
        <a:lstStyle/>
        <a:p>
          <a:r>
            <a:rPr lang="en-US" dirty="0" smtClean="0"/>
            <a:t>Perform data integration</a:t>
          </a:r>
        </a:p>
      </dgm:t>
    </dgm:pt>
    <dgm:pt modelId="{69C5D3FF-C498-42CD-A5F8-3DF00D14C788}" type="parTrans" cxnId="{8C908AB1-392C-4B43-B83B-795E95449A85}">
      <dgm:prSet/>
      <dgm:spPr/>
      <dgm:t>
        <a:bodyPr/>
        <a:lstStyle/>
        <a:p>
          <a:endParaRPr lang="en-US"/>
        </a:p>
      </dgm:t>
    </dgm:pt>
    <dgm:pt modelId="{73FD2714-FF8D-4A84-BFE2-D6953DCCF1A9}" type="sibTrans" cxnId="{8C908AB1-392C-4B43-B83B-795E95449A85}">
      <dgm:prSet/>
      <dgm:spPr/>
      <dgm:t>
        <a:bodyPr/>
        <a:lstStyle/>
        <a:p>
          <a:endParaRPr lang="en-US"/>
        </a:p>
      </dgm:t>
    </dgm:pt>
    <dgm:pt modelId="{ABA29267-9E9D-4742-9881-E18E40810013}">
      <dgm:prSet phldrT="[Text]"/>
      <dgm:spPr/>
      <dgm:t>
        <a:bodyPr/>
        <a:lstStyle/>
        <a:p>
          <a:r>
            <a:rPr lang="en-US" dirty="0" smtClean="0"/>
            <a:t>Analyze high utilizer population</a:t>
          </a:r>
        </a:p>
      </dgm:t>
    </dgm:pt>
    <dgm:pt modelId="{ABE7AF6D-99FC-47CA-8035-FDFF35DAA2F1}" type="parTrans" cxnId="{3B5DF412-B56F-49B4-B08D-3EE9599FF568}">
      <dgm:prSet/>
      <dgm:spPr/>
      <dgm:t>
        <a:bodyPr/>
        <a:lstStyle/>
        <a:p>
          <a:endParaRPr lang="en-US"/>
        </a:p>
      </dgm:t>
    </dgm:pt>
    <dgm:pt modelId="{0A4DB67D-B798-4DAB-AE28-46F4D8C83296}" type="sibTrans" cxnId="{3B5DF412-B56F-49B4-B08D-3EE9599FF568}">
      <dgm:prSet/>
      <dgm:spPr/>
      <dgm:t>
        <a:bodyPr/>
        <a:lstStyle/>
        <a:p>
          <a:endParaRPr lang="en-US"/>
        </a:p>
      </dgm:t>
    </dgm:pt>
    <dgm:pt modelId="{8171D96A-4515-4FED-B4CA-3B85A2EB5E82}">
      <dgm:prSet phldrT="[Text]"/>
      <dgm:spPr/>
      <dgm:t>
        <a:bodyPr/>
        <a:lstStyle/>
        <a:p>
          <a:r>
            <a:rPr lang="en-US" dirty="0" smtClean="0"/>
            <a:t>Create and validate initial scoring model</a:t>
          </a:r>
        </a:p>
      </dgm:t>
    </dgm:pt>
    <dgm:pt modelId="{DA0E727B-9E37-4EA1-A9C5-7437BC8C4BC7}" type="parTrans" cxnId="{9C29952F-6AAD-43D6-9DAD-820F8C5A4A5C}">
      <dgm:prSet/>
      <dgm:spPr/>
      <dgm:t>
        <a:bodyPr/>
        <a:lstStyle/>
        <a:p>
          <a:endParaRPr lang="en-US"/>
        </a:p>
      </dgm:t>
    </dgm:pt>
    <dgm:pt modelId="{3FFEB693-3E27-4D81-AA24-914F58638F5E}" type="sibTrans" cxnId="{9C29952F-6AAD-43D6-9DAD-820F8C5A4A5C}">
      <dgm:prSet/>
      <dgm:spPr/>
      <dgm:t>
        <a:bodyPr/>
        <a:lstStyle/>
        <a:p>
          <a:endParaRPr lang="en-US"/>
        </a:p>
      </dgm:t>
    </dgm:pt>
    <dgm:pt modelId="{B810289D-C86A-4C99-B927-F3BC97F022FD}">
      <dgm:prSet/>
      <dgm:spPr/>
      <dgm:t>
        <a:bodyPr/>
        <a:lstStyle/>
        <a:p>
          <a:r>
            <a:rPr lang="en-US" dirty="0" smtClean="0"/>
            <a:t>Create report</a:t>
          </a:r>
        </a:p>
      </dgm:t>
    </dgm:pt>
    <dgm:pt modelId="{CE4BFC46-AAB4-492D-876C-3B36668D7C1F}" type="parTrans" cxnId="{4D97CBB4-0A5B-4212-98B8-D967FA42D994}">
      <dgm:prSet/>
      <dgm:spPr/>
      <dgm:t>
        <a:bodyPr/>
        <a:lstStyle/>
        <a:p>
          <a:endParaRPr lang="en-US"/>
        </a:p>
      </dgm:t>
    </dgm:pt>
    <dgm:pt modelId="{881DA323-2D1E-4AD4-916F-A4381A6E1408}" type="sibTrans" cxnId="{4D97CBB4-0A5B-4212-98B8-D967FA42D994}">
      <dgm:prSet/>
      <dgm:spPr/>
      <dgm:t>
        <a:bodyPr/>
        <a:lstStyle/>
        <a:p>
          <a:endParaRPr lang="en-US"/>
        </a:p>
      </dgm:t>
    </dgm:pt>
    <dgm:pt modelId="{79227556-A229-4813-BF91-5A5891EDD826}" type="pres">
      <dgm:prSet presAssocID="{A92FD328-634B-47DC-BF4C-3CC3C29CF7A4}" presName="Name0" presStyleCnt="0">
        <dgm:presLayoutVars>
          <dgm:chMax val="11"/>
          <dgm:chPref val="11"/>
          <dgm:dir/>
          <dgm:resizeHandles/>
        </dgm:presLayoutVars>
      </dgm:prSet>
      <dgm:spPr/>
      <dgm:t>
        <a:bodyPr/>
        <a:lstStyle/>
        <a:p>
          <a:endParaRPr lang="en-US"/>
        </a:p>
      </dgm:t>
    </dgm:pt>
    <dgm:pt modelId="{08E9239D-97F5-4F39-B8D4-AD7F4E160404}" type="pres">
      <dgm:prSet presAssocID="{B810289D-C86A-4C99-B927-F3BC97F022FD}" presName="Accent7" presStyleCnt="0"/>
      <dgm:spPr/>
    </dgm:pt>
    <dgm:pt modelId="{CF20D357-1440-4DA1-9D30-1BC4BD0CBD24}" type="pres">
      <dgm:prSet presAssocID="{B810289D-C86A-4C99-B927-F3BC97F022FD}" presName="Accent" presStyleLbl="node1" presStyleIdx="0" presStyleCnt="7"/>
      <dgm:spPr/>
    </dgm:pt>
    <dgm:pt modelId="{31372C06-8A47-4ED6-AB48-DD96236C410B}" type="pres">
      <dgm:prSet presAssocID="{B810289D-C86A-4C99-B927-F3BC97F022FD}" presName="ParentBackground7" presStyleCnt="0"/>
      <dgm:spPr/>
    </dgm:pt>
    <dgm:pt modelId="{232BC4B9-34EC-4EEA-8EAE-E1FF9768BD6A}" type="pres">
      <dgm:prSet presAssocID="{B810289D-C86A-4C99-B927-F3BC97F022FD}" presName="ParentBackground" presStyleLbl="fgAcc1" presStyleIdx="0" presStyleCnt="7"/>
      <dgm:spPr/>
      <dgm:t>
        <a:bodyPr/>
        <a:lstStyle/>
        <a:p>
          <a:endParaRPr lang="en-US"/>
        </a:p>
      </dgm:t>
    </dgm:pt>
    <dgm:pt modelId="{449DD008-69CD-4DD6-972E-62C0E0283634}" type="pres">
      <dgm:prSet presAssocID="{B810289D-C86A-4C99-B927-F3BC97F022FD}" presName="Parent7" presStyleLbl="revTx" presStyleIdx="0" presStyleCnt="0">
        <dgm:presLayoutVars>
          <dgm:chMax val="1"/>
          <dgm:chPref val="1"/>
          <dgm:bulletEnabled val="1"/>
        </dgm:presLayoutVars>
      </dgm:prSet>
      <dgm:spPr/>
      <dgm:t>
        <a:bodyPr/>
        <a:lstStyle/>
        <a:p>
          <a:endParaRPr lang="en-US"/>
        </a:p>
      </dgm:t>
    </dgm:pt>
    <dgm:pt modelId="{08500A75-3066-4EDA-8F08-76D9F9844CDE}" type="pres">
      <dgm:prSet presAssocID="{8171D96A-4515-4FED-B4CA-3B85A2EB5E82}" presName="Accent6" presStyleCnt="0"/>
      <dgm:spPr/>
    </dgm:pt>
    <dgm:pt modelId="{1187EC40-8912-4459-B82C-4733160A198C}" type="pres">
      <dgm:prSet presAssocID="{8171D96A-4515-4FED-B4CA-3B85A2EB5E82}" presName="Accent" presStyleLbl="node1" presStyleIdx="1" presStyleCnt="7"/>
      <dgm:spPr/>
    </dgm:pt>
    <dgm:pt modelId="{8A210297-0F24-4FFD-8CD4-B0D465E5CE16}" type="pres">
      <dgm:prSet presAssocID="{8171D96A-4515-4FED-B4CA-3B85A2EB5E82}" presName="ParentBackground6" presStyleCnt="0"/>
      <dgm:spPr/>
    </dgm:pt>
    <dgm:pt modelId="{61DBEFFD-9798-499D-8228-405407C796FC}" type="pres">
      <dgm:prSet presAssocID="{8171D96A-4515-4FED-B4CA-3B85A2EB5E82}" presName="ParentBackground" presStyleLbl="fgAcc1" presStyleIdx="1" presStyleCnt="7"/>
      <dgm:spPr/>
      <dgm:t>
        <a:bodyPr/>
        <a:lstStyle/>
        <a:p>
          <a:endParaRPr lang="en-US"/>
        </a:p>
      </dgm:t>
    </dgm:pt>
    <dgm:pt modelId="{4A8C0261-3C2A-4C99-B0BD-20466C9C31B5}" type="pres">
      <dgm:prSet presAssocID="{8171D96A-4515-4FED-B4CA-3B85A2EB5E82}" presName="Parent6" presStyleLbl="revTx" presStyleIdx="0" presStyleCnt="0">
        <dgm:presLayoutVars>
          <dgm:chMax val="1"/>
          <dgm:chPref val="1"/>
          <dgm:bulletEnabled val="1"/>
        </dgm:presLayoutVars>
      </dgm:prSet>
      <dgm:spPr/>
      <dgm:t>
        <a:bodyPr/>
        <a:lstStyle/>
        <a:p>
          <a:endParaRPr lang="en-US"/>
        </a:p>
      </dgm:t>
    </dgm:pt>
    <dgm:pt modelId="{B89A9EF1-B96E-47FA-A12C-3FFC93A4E914}" type="pres">
      <dgm:prSet presAssocID="{ABA29267-9E9D-4742-9881-E18E40810013}" presName="Accent5" presStyleCnt="0"/>
      <dgm:spPr/>
    </dgm:pt>
    <dgm:pt modelId="{4BD186B2-2ED7-4E75-8E84-8C88570B57D8}" type="pres">
      <dgm:prSet presAssocID="{ABA29267-9E9D-4742-9881-E18E40810013}" presName="Accent" presStyleLbl="node1" presStyleIdx="2" presStyleCnt="7"/>
      <dgm:spPr/>
      <dgm:t>
        <a:bodyPr/>
        <a:lstStyle/>
        <a:p>
          <a:endParaRPr lang="en-US"/>
        </a:p>
      </dgm:t>
    </dgm:pt>
    <dgm:pt modelId="{4D996BED-2EBF-4E9E-9D52-FAB2537C68E0}" type="pres">
      <dgm:prSet presAssocID="{ABA29267-9E9D-4742-9881-E18E40810013}" presName="ParentBackground5" presStyleCnt="0"/>
      <dgm:spPr/>
    </dgm:pt>
    <dgm:pt modelId="{0D453CD2-D2FB-4B77-8938-6B140FA60FCC}" type="pres">
      <dgm:prSet presAssocID="{ABA29267-9E9D-4742-9881-E18E40810013}" presName="ParentBackground" presStyleLbl="fgAcc1" presStyleIdx="2" presStyleCnt="7"/>
      <dgm:spPr/>
      <dgm:t>
        <a:bodyPr/>
        <a:lstStyle/>
        <a:p>
          <a:endParaRPr lang="en-US"/>
        </a:p>
      </dgm:t>
    </dgm:pt>
    <dgm:pt modelId="{77776904-7B56-402F-AD3F-803DC7B08EAB}" type="pres">
      <dgm:prSet presAssocID="{ABA29267-9E9D-4742-9881-E18E40810013}" presName="Parent5" presStyleLbl="revTx" presStyleIdx="0" presStyleCnt="0">
        <dgm:presLayoutVars>
          <dgm:chMax val="1"/>
          <dgm:chPref val="1"/>
          <dgm:bulletEnabled val="1"/>
        </dgm:presLayoutVars>
      </dgm:prSet>
      <dgm:spPr/>
      <dgm:t>
        <a:bodyPr/>
        <a:lstStyle/>
        <a:p>
          <a:endParaRPr lang="en-US"/>
        </a:p>
      </dgm:t>
    </dgm:pt>
    <dgm:pt modelId="{5B18E060-FBDC-4947-800C-635AD5637C69}" type="pres">
      <dgm:prSet presAssocID="{8F99388C-BB60-40BD-87DB-3E862BE73D30}" presName="Accent4" presStyleCnt="0"/>
      <dgm:spPr/>
    </dgm:pt>
    <dgm:pt modelId="{0EF14287-9DE5-4163-8EBA-8E6F461AE1E1}" type="pres">
      <dgm:prSet presAssocID="{8F99388C-BB60-40BD-87DB-3E862BE73D30}" presName="Accent" presStyleLbl="node1" presStyleIdx="3" presStyleCnt="7"/>
      <dgm:spPr/>
      <dgm:t>
        <a:bodyPr/>
        <a:lstStyle/>
        <a:p>
          <a:endParaRPr lang="en-US"/>
        </a:p>
      </dgm:t>
    </dgm:pt>
    <dgm:pt modelId="{8E2A9863-0687-4AD0-A609-F9E311C8C68C}" type="pres">
      <dgm:prSet presAssocID="{8F99388C-BB60-40BD-87DB-3E862BE73D30}" presName="ParentBackground4" presStyleCnt="0"/>
      <dgm:spPr/>
    </dgm:pt>
    <dgm:pt modelId="{F37018B0-BA11-4A0E-B712-56AF91253E53}" type="pres">
      <dgm:prSet presAssocID="{8F99388C-BB60-40BD-87DB-3E862BE73D30}" presName="ParentBackground" presStyleLbl="fgAcc1" presStyleIdx="3" presStyleCnt="7"/>
      <dgm:spPr/>
      <dgm:t>
        <a:bodyPr/>
        <a:lstStyle/>
        <a:p>
          <a:endParaRPr lang="en-US"/>
        </a:p>
      </dgm:t>
    </dgm:pt>
    <dgm:pt modelId="{C0C6F7E5-F971-48CE-B37D-4FEF998B04E4}" type="pres">
      <dgm:prSet presAssocID="{8F99388C-BB60-40BD-87DB-3E862BE73D30}" presName="Parent4" presStyleLbl="revTx" presStyleIdx="0" presStyleCnt="0">
        <dgm:presLayoutVars>
          <dgm:chMax val="1"/>
          <dgm:chPref val="1"/>
          <dgm:bulletEnabled val="1"/>
        </dgm:presLayoutVars>
      </dgm:prSet>
      <dgm:spPr/>
      <dgm:t>
        <a:bodyPr/>
        <a:lstStyle/>
        <a:p>
          <a:endParaRPr lang="en-US"/>
        </a:p>
      </dgm:t>
    </dgm:pt>
    <dgm:pt modelId="{E8BA6162-CE21-4C3B-B49B-29AB36792778}" type="pres">
      <dgm:prSet presAssocID="{1CFEF5E6-4F19-4153-9AA2-A7429A5522C3}" presName="Accent3" presStyleCnt="0"/>
      <dgm:spPr/>
      <dgm:t>
        <a:bodyPr/>
        <a:lstStyle/>
        <a:p>
          <a:endParaRPr lang="en-US"/>
        </a:p>
      </dgm:t>
    </dgm:pt>
    <dgm:pt modelId="{36A8E3A0-3982-45E1-A639-CD5571FD4572}" type="pres">
      <dgm:prSet presAssocID="{1CFEF5E6-4F19-4153-9AA2-A7429A5522C3}" presName="Accent" presStyleLbl="node1" presStyleIdx="4" presStyleCnt="7"/>
      <dgm:spPr/>
      <dgm:t>
        <a:bodyPr/>
        <a:lstStyle/>
        <a:p>
          <a:endParaRPr lang="en-US"/>
        </a:p>
      </dgm:t>
    </dgm:pt>
    <dgm:pt modelId="{9985E207-1A95-4ADD-95EA-7940CEE6C916}" type="pres">
      <dgm:prSet presAssocID="{1CFEF5E6-4F19-4153-9AA2-A7429A5522C3}" presName="ParentBackground3" presStyleCnt="0"/>
      <dgm:spPr/>
      <dgm:t>
        <a:bodyPr/>
        <a:lstStyle/>
        <a:p>
          <a:endParaRPr lang="en-US"/>
        </a:p>
      </dgm:t>
    </dgm:pt>
    <dgm:pt modelId="{4913812B-F323-4F9A-86A7-C04C74660D0A}" type="pres">
      <dgm:prSet presAssocID="{1CFEF5E6-4F19-4153-9AA2-A7429A5522C3}" presName="ParentBackground" presStyleLbl="fgAcc1" presStyleIdx="4" presStyleCnt="7"/>
      <dgm:spPr/>
      <dgm:t>
        <a:bodyPr/>
        <a:lstStyle/>
        <a:p>
          <a:endParaRPr lang="en-US"/>
        </a:p>
      </dgm:t>
    </dgm:pt>
    <dgm:pt modelId="{EF5E9601-7C88-460F-9F3F-D7A26C0CB6DA}" type="pres">
      <dgm:prSet presAssocID="{1CFEF5E6-4F19-4153-9AA2-A7429A5522C3}" presName="Parent3" presStyleLbl="revTx" presStyleIdx="0" presStyleCnt="0">
        <dgm:presLayoutVars>
          <dgm:chMax val="1"/>
          <dgm:chPref val="1"/>
          <dgm:bulletEnabled val="1"/>
        </dgm:presLayoutVars>
      </dgm:prSet>
      <dgm:spPr/>
      <dgm:t>
        <a:bodyPr/>
        <a:lstStyle/>
        <a:p>
          <a:endParaRPr lang="en-US"/>
        </a:p>
      </dgm:t>
    </dgm:pt>
    <dgm:pt modelId="{797C4D31-4E90-4261-9634-E433A5E8A238}" type="pres">
      <dgm:prSet presAssocID="{7737C22D-3CBF-4492-B163-24BA8AD682EB}" presName="Accent2" presStyleCnt="0"/>
      <dgm:spPr/>
      <dgm:t>
        <a:bodyPr/>
        <a:lstStyle/>
        <a:p>
          <a:endParaRPr lang="en-US"/>
        </a:p>
      </dgm:t>
    </dgm:pt>
    <dgm:pt modelId="{595C7CE6-E37C-48F8-945E-2366751C0C5F}" type="pres">
      <dgm:prSet presAssocID="{7737C22D-3CBF-4492-B163-24BA8AD682EB}" presName="Accent" presStyleLbl="node1" presStyleIdx="5" presStyleCnt="7"/>
      <dgm:spPr/>
      <dgm:t>
        <a:bodyPr/>
        <a:lstStyle/>
        <a:p>
          <a:endParaRPr lang="en-US"/>
        </a:p>
      </dgm:t>
    </dgm:pt>
    <dgm:pt modelId="{00F1C075-3026-43E5-9EA0-BFDBCB029860}" type="pres">
      <dgm:prSet presAssocID="{7737C22D-3CBF-4492-B163-24BA8AD682EB}" presName="ParentBackground2" presStyleCnt="0"/>
      <dgm:spPr/>
      <dgm:t>
        <a:bodyPr/>
        <a:lstStyle/>
        <a:p>
          <a:endParaRPr lang="en-US"/>
        </a:p>
      </dgm:t>
    </dgm:pt>
    <dgm:pt modelId="{22DE93B7-99E4-4DEC-B11C-7A1D3DA0139E}" type="pres">
      <dgm:prSet presAssocID="{7737C22D-3CBF-4492-B163-24BA8AD682EB}" presName="ParentBackground" presStyleLbl="fgAcc1" presStyleIdx="5" presStyleCnt="7"/>
      <dgm:spPr/>
      <dgm:t>
        <a:bodyPr/>
        <a:lstStyle/>
        <a:p>
          <a:endParaRPr lang="en-US"/>
        </a:p>
      </dgm:t>
    </dgm:pt>
    <dgm:pt modelId="{473F5672-991C-4AC9-B293-25BFA98067E0}" type="pres">
      <dgm:prSet presAssocID="{7737C22D-3CBF-4492-B163-24BA8AD682EB}" presName="Parent2" presStyleLbl="revTx" presStyleIdx="0" presStyleCnt="0">
        <dgm:presLayoutVars>
          <dgm:chMax val="1"/>
          <dgm:chPref val="1"/>
          <dgm:bulletEnabled val="1"/>
        </dgm:presLayoutVars>
      </dgm:prSet>
      <dgm:spPr/>
      <dgm:t>
        <a:bodyPr/>
        <a:lstStyle/>
        <a:p>
          <a:endParaRPr lang="en-US"/>
        </a:p>
      </dgm:t>
    </dgm:pt>
    <dgm:pt modelId="{A028CB48-886B-4B05-9816-49F666CA0C65}" type="pres">
      <dgm:prSet presAssocID="{29AAE8F4-C060-4C30-A8A5-453406B9B6BA}" presName="Accent1" presStyleCnt="0"/>
      <dgm:spPr/>
      <dgm:t>
        <a:bodyPr/>
        <a:lstStyle/>
        <a:p>
          <a:endParaRPr lang="en-US"/>
        </a:p>
      </dgm:t>
    </dgm:pt>
    <dgm:pt modelId="{69F87753-3A7D-4A02-91D7-E5F82B8B5256}" type="pres">
      <dgm:prSet presAssocID="{29AAE8F4-C060-4C30-A8A5-453406B9B6BA}" presName="Accent" presStyleLbl="node1" presStyleIdx="6" presStyleCnt="7"/>
      <dgm:spPr/>
      <dgm:t>
        <a:bodyPr/>
        <a:lstStyle/>
        <a:p>
          <a:endParaRPr lang="en-US"/>
        </a:p>
      </dgm:t>
    </dgm:pt>
    <dgm:pt modelId="{E2F2EA69-ECA4-47A6-9A85-42C959DECDAE}" type="pres">
      <dgm:prSet presAssocID="{29AAE8F4-C060-4C30-A8A5-453406B9B6BA}" presName="ParentBackground1" presStyleCnt="0"/>
      <dgm:spPr/>
      <dgm:t>
        <a:bodyPr/>
        <a:lstStyle/>
        <a:p>
          <a:endParaRPr lang="en-US"/>
        </a:p>
      </dgm:t>
    </dgm:pt>
    <dgm:pt modelId="{9171AB04-BC1E-4F24-A10F-C2117E5BBB84}" type="pres">
      <dgm:prSet presAssocID="{29AAE8F4-C060-4C30-A8A5-453406B9B6BA}" presName="ParentBackground" presStyleLbl="fgAcc1" presStyleIdx="6" presStyleCnt="7"/>
      <dgm:spPr/>
      <dgm:t>
        <a:bodyPr/>
        <a:lstStyle/>
        <a:p>
          <a:endParaRPr lang="en-US"/>
        </a:p>
      </dgm:t>
    </dgm:pt>
    <dgm:pt modelId="{42D4EDBF-E7DC-42BD-AC53-422895430C4C}" type="pres">
      <dgm:prSet presAssocID="{29AAE8F4-C060-4C30-A8A5-453406B9B6BA}" presName="Parent1" presStyleLbl="revTx" presStyleIdx="0" presStyleCnt="0">
        <dgm:presLayoutVars>
          <dgm:chMax val="1"/>
          <dgm:chPref val="1"/>
          <dgm:bulletEnabled val="1"/>
        </dgm:presLayoutVars>
      </dgm:prSet>
      <dgm:spPr/>
      <dgm:t>
        <a:bodyPr/>
        <a:lstStyle/>
        <a:p>
          <a:endParaRPr lang="en-US"/>
        </a:p>
      </dgm:t>
    </dgm:pt>
  </dgm:ptLst>
  <dgm:cxnLst>
    <dgm:cxn modelId="{7530107C-CF5D-4344-81FB-200D1D31E737}" type="presOf" srcId="{B810289D-C86A-4C99-B927-F3BC97F022FD}" destId="{232BC4B9-34EC-4EEA-8EAE-E1FF9768BD6A}" srcOrd="0" destOrd="0" presId="urn:microsoft.com/office/officeart/2011/layout/CircleProcess"/>
    <dgm:cxn modelId="{5757A4C4-1E33-4E23-BC59-4CF8DEB27D5D}" type="presOf" srcId="{8F99388C-BB60-40BD-87DB-3E862BE73D30}" destId="{C0C6F7E5-F971-48CE-B37D-4FEF998B04E4}" srcOrd="1" destOrd="0" presId="urn:microsoft.com/office/officeart/2011/layout/CircleProcess"/>
    <dgm:cxn modelId="{87D1FE43-044D-432E-B230-01CA0545CBB1}" type="presOf" srcId="{ABA29267-9E9D-4742-9881-E18E40810013}" destId="{0D453CD2-D2FB-4B77-8938-6B140FA60FCC}" srcOrd="0" destOrd="0" presId="urn:microsoft.com/office/officeart/2011/layout/CircleProcess"/>
    <dgm:cxn modelId="{95039C63-D3CA-4F3F-9A6F-F867529E8B30}" type="presOf" srcId="{7737C22D-3CBF-4492-B163-24BA8AD682EB}" destId="{22DE93B7-99E4-4DEC-B11C-7A1D3DA0139E}" srcOrd="0" destOrd="0" presId="urn:microsoft.com/office/officeart/2011/layout/CircleProcess"/>
    <dgm:cxn modelId="{9C29952F-6AAD-43D6-9DAD-820F8C5A4A5C}" srcId="{A92FD328-634B-47DC-BF4C-3CC3C29CF7A4}" destId="{8171D96A-4515-4FED-B4CA-3B85A2EB5E82}" srcOrd="5" destOrd="0" parTransId="{DA0E727B-9E37-4EA1-A9C5-7437BC8C4BC7}" sibTransId="{3FFEB693-3E27-4D81-AA24-914F58638F5E}"/>
    <dgm:cxn modelId="{1C3D86AB-1FE8-4292-B653-8F5B4DEFC93F}" srcId="{A92FD328-634B-47DC-BF4C-3CC3C29CF7A4}" destId="{7737C22D-3CBF-4492-B163-24BA8AD682EB}" srcOrd="1" destOrd="0" parTransId="{6BAB5704-3248-4A3B-A92D-1058C685D057}" sibTransId="{065340EB-D392-460B-94E5-585FD1F267AC}"/>
    <dgm:cxn modelId="{88C89666-BB61-4ACC-AAB7-4F79EC974DF9}" srcId="{A92FD328-634B-47DC-BF4C-3CC3C29CF7A4}" destId="{29AAE8F4-C060-4C30-A8A5-453406B9B6BA}" srcOrd="0" destOrd="0" parTransId="{57B92C70-73D7-4FCC-AF32-18EF79C89234}" sibTransId="{411BA38E-48C6-4FD7-A85B-035F72C574E6}"/>
    <dgm:cxn modelId="{F1ADC37C-4729-4A48-93CD-09FD32A97FC8}" type="presOf" srcId="{29AAE8F4-C060-4C30-A8A5-453406B9B6BA}" destId="{9171AB04-BC1E-4F24-A10F-C2117E5BBB84}" srcOrd="0" destOrd="0" presId="urn:microsoft.com/office/officeart/2011/layout/CircleProcess"/>
    <dgm:cxn modelId="{04F72F05-6FD2-472C-A2F9-0F29087069AD}" type="presOf" srcId="{A92FD328-634B-47DC-BF4C-3CC3C29CF7A4}" destId="{79227556-A229-4813-BF91-5A5891EDD826}" srcOrd="0" destOrd="0" presId="urn:microsoft.com/office/officeart/2011/layout/CircleProcess"/>
    <dgm:cxn modelId="{3B5DF412-B56F-49B4-B08D-3EE9599FF568}" srcId="{A92FD328-634B-47DC-BF4C-3CC3C29CF7A4}" destId="{ABA29267-9E9D-4742-9881-E18E40810013}" srcOrd="4" destOrd="0" parTransId="{ABE7AF6D-99FC-47CA-8035-FDFF35DAA2F1}" sibTransId="{0A4DB67D-B798-4DAB-AE28-46F4D8C83296}"/>
    <dgm:cxn modelId="{2C2DAA38-49F7-4A8C-AAEB-1DA0702C2363}" srcId="{A92FD328-634B-47DC-BF4C-3CC3C29CF7A4}" destId="{1CFEF5E6-4F19-4153-9AA2-A7429A5522C3}" srcOrd="2" destOrd="0" parTransId="{FF365A26-5FF7-4B51-BDB3-E277FF569950}" sibTransId="{F3B5485E-2973-4F86-B0A6-38F2B1B0AD5E}"/>
    <dgm:cxn modelId="{7175CB9F-3CFE-427D-8A55-6CB6F64746BA}" type="presOf" srcId="{7737C22D-3CBF-4492-B163-24BA8AD682EB}" destId="{473F5672-991C-4AC9-B293-25BFA98067E0}" srcOrd="1" destOrd="0" presId="urn:microsoft.com/office/officeart/2011/layout/CircleProcess"/>
    <dgm:cxn modelId="{4D97CBB4-0A5B-4212-98B8-D967FA42D994}" srcId="{A92FD328-634B-47DC-BF4C-3CC3C29CF7A4}" destId="{B810289D-C86A-4C99-B927-F3BC97F022FD}" srcOrd="6" destOrd="0" parTransId="{CE4BFC46-AAB4-492D-876C-3B36668D7C1F}" sibTransId="{881DA323-2D1E-4AD4-916F-A4381A6E1408}"/>
    <dgm:cxn modelId="{651FAF81-3F64-4DB4-8A78-7C3A460EB137}" type="presOf" srcId="{1CFEF5E6-4F19-4153-9AA2-A7429A5522C3}" destId="{EF5E9601-7C88-460F-9F3F-D7A26C0CB6DA}" srcOrd="1" destOrd="0" presId="urn:microsoft.com/office/officeart/2011/layout/CircleProcess"/>
    <dgm:cxn modelId="{E47672B2-1968-4B16-ABC5-F2D340D1C69C}" type="presOf" srcId="{8171D96A-4515-4FED-B4CA-3B85A2EB5E82}" destId="{4A8C0261-3C2A-4C99-B0BD-20466C9C31B5}" srcOrd="1" destOrd="0" presId="urn:microsoft.com/office/officeart/2011/layout/CircleProcess"/>
    <dgm:cxn modelId="{E6B46485-3CF2-46E1-B418-A5408F4D1A20}" type="presOf" srcId="{ABA29267-9E9D-4742-9881-E18E40810013}" destId="{77776904-7B56-402F-AD3F-803DC7B08EAB}" srcOrd="1" destOrd="0" presId="urn:microsoft.com/office/officeart/2011/layout/CircleProcess"/>
    <dgm:cxn modelId="{B411C8D6-FDAE-4CEC-B49D-991420C22389}" type="presOf" srcId="{8F99388C-BB60-40BD-87DB-3E862BE73D30}" destId="{F37018B0-BA11-4A0E-B712-56AF91253E53}" srcOrd="0" destOrd="0" presId="urn:microsoft.com/office/officeart/2011/layout/CircleProcess"/>
    <dgm:cxn modelId="{8C908AB1-392C-4B43-B83B-795E95449A85}" srcId="{A92FD328-634B-47DC-BF4C-3CC3C29CF7A4}" destId="{8F99388C-BB60-40BD-87DB-3E862BE73D30}" srcOrd="3" destOrd="0" parTransId="{69C5D3FF-C498-42CD-A5F8-3DF00D14C788}" sibTransId="{73FD2714-FF8D-4A84-BFE2-D6953DCCF1A9}"/>
    <dgm:cxn modelId="{E87B98AA-8A36-44B6-BB79-BC3A1C86287C}" type="presOf" srcId="{29AAE8F4-C060-4C30-A8A5-453406B9B6BA}" destId="{42D4EDBF-E7DC-42BD-AC53-422895430C4C}" srcOrd="1" destOrd="0" presId="urn:microsoft.com/office/officeart/2011/layout/CircleProcess"/>
    <dgm:cxn modelId="{32BD3472-026A-4432-8B86-AC8493DA8CD1}" type="presOf" srcId="{B810289D-C86A-4C99-B927-F3BC97F022FD}" destId="{449DD008-69CD-4DD6-972E-62C0E0283634}" srcOrd="1" destOrd="0" presId="urn:microsoft.com/office/officeart/2011/layout/CircleProcess"/>
    <dgm:cxn modelId="{F8D709B0-5D49-4293-BA53-FFB87A26C97A}" type="presOf" srcId="{1CFEF5E6-4F19-4153-9AA2-A7429A5522C3}" destId="{4913812B-F323-4F9A-86A7-C04C74660D0A}" srcOrd="0" destOrd="0" presId="urn:microsoft.com/office/officeart/2011/layout/CircleProcess"/>
    <dgm:cxn modelId="{7C7E4215-D42B-4E12-B90D-F0E0F933D18B}" type="presOf" srcId="{8171D96A-4515-4FED-B4CA-3B85A2EB5E82}" destId="{61DBEFFD-9798-499D-8228-405407C796FC}" srcOrd="0" destOrd="0" presId="urn:microsoft.com/office/officeart/2011/layout/CircleProcess"/>
    <dgm:cxn modelId="{CF400125-3254-4C6E-B969-68E7D705E25B}" type="presParOf" srcId="{79227556-A229-4813-BF91-5A5891EDD826}" destId="{08E9239D-97F5-4F39-B8D4-AD7F4E160404}" srcOrd="0" destOrd="0" presId="urn:microsoft.com/office/officeart/2011/layout/CircleProcess"/>
    <dgm:cxn modelId="{52042019-91C5-44A6-B331-5EAFF65F3727}" type="presParOf" srcId="{08E9239D-97F5-4F39-B8D4-AD7F4E160404}" destId="{CF20D357-1440-4DA1-9D30-1BC4BD0CBD24}" srcOrd="0" destOrd="0" presId="urn:microsoft.com/office/officeart/2011/layout/CircleProcess"/>
    <dgm:cxn modelId="{26DEB305-1E06-43E3-A9A4-77B6A1FB8A2D}" type="presParOf" srcId="{79227556-A229-4813-BF91-5A5891EDD826}" destId="{31372C06-8A47-4ED6-AB48-DD96236C410B}" srcOrd="1" destOrd="0" presId="urn:microsoft.com/office/officeart/2011/layout/CircleProcess"/>
    <dgm:cxn modelId="{E7029CAF-25FF-477F-B230-A64F2AC5C96E}" type="presParOf" srcId="{31372C06-8A47-4ED6-AB48-DD96236C410B}" destId="{232BC4B9-34EC-4EEA-8EAE-E1FF9768BD6A}" srcOrd="0" destOrd="0" presId="urn:microsoft.com/office/officeart/2011/layout/CircleProcess"/>
    <dgm:cxn modelId="{CBC08C2F-4DFF-4902-A473-2AF6128C6046}" type="presParOf" srcId="{79227556-A229-4813-BF91-5A5891EDD826}" destId="{449DD008-69CD-4DD6-972E-62C0E0283634}" srcOrd="2" destOrd="0" presId="urn:microsoft.com/office/officeart/2011/layout/CircleProcess"/>
    <dgm:cxn modelId="{598B264E-209F-4BB6-A866-CB943DF7A76C}" type="presParOf" srcId="{79227556-A229-4813-BF91-5A5891EDD826}" destId="{08500A75-3066-4EDA-8F08-76D9F9844CDE}" srcOrd="3" destOrd="0" presId="urn:microsoft.com/office/officeart/2011/layout/CircleProcess"/>
    <dgm:cxn modelId="{E4BAE8D9-36CB-4F79-8F06-D7E4C626AB4F}" type="presParOf" srcId="{08500A75-3066-4EDA-8F08-76D9F9844CDE}" destId="{1187EC40-8912-4459-B82C-4733160A198C}" srcOrd="0" destOrd="0" presId="urn:microsoft.com/office/officeart/2011/layout/CircleProcess"/>
    <dgm:cxn modelId="{9ED90928-60ED-4DE5-868D-95B1236446D7}" type="presParOf" srcId="{79227556-A229-4813-BF91-5A5891EDD826}" destId="{8A210297-0F24-4FFD-8CD4-B0D465E5CE16}" srcOrd="4" destOrd="0" presId="urn:microsoft.com/office/officeart/2011/layout/CircleProcess"/>
    <dgm:cxn modelId="{6F7F489F-F2E8-44C9-AED9-0F282E97513D}" type="presParOf" srcId="{8A210297-0F24-4FFD-8CD4-B0D465E5CE16}" destId="{61DBEFFD-9798-499D-8228-405407C796FC}" srcOrd="0" destOrd="0" presId="urn:microsoft.com/office/officeart/2011/layout/CircleProcess"/>
    <dgm:cxn modelId="{D22E76A0-C628-461E-965C-3B13A4B3A7E7}" type="presParOf" srcId="{79227556-A229-4813-BF91-5A5891EDD826}" destId="{4A8C0261-3C2A-4C99-B0BD-20466C9C31B5}" srcOrd="5" destOrd="0" presId="urn:microsoft.com/office/officeart/2011/layout/CircleProcess"/>
    <dgm:cxn modelId="{B8732EC7-9431-45A4-908E-038A0816185A}" type="presParOf" srcId="{79227556-A229-4813-BF91-5A5891EDD826}" destId="{B89A9EF1-B96E-47FA-A12C-3FFC93A4E914}" srcOrd="6" destOrd="0" presId="urn:microsoft.com/office/officeart/2011/layout/CircleProcess"/>
    <dgm:cxn modelId="{E34855C6-77C4-445B-9C20-C3569CF4BC0F}" type="presParOf" srcId="{B89A9EF1-B96E-47FA-A12C-3FFC93A4E914}" destId="{4BD186B2-2ED7-4E75-8E84-8C88570B57D8}" srcOrd="0" destOrd="0" presId="urn:microsoft.com/office/officeart/2011/layout/CircleProcess"/>
    <dgm:cxn modelId="{3323BEF2-7A9B-473A-80A2-10DCD4666BA3}" type="presParOf" srcId="{79227556-A229-4813-BF91-5A5891EDD826}" destId="{4D996BED-2EBF-4E9E-9D52-FAB2537C68E0}" srcOrd="7" destOrd="0" presId="urn:microsoft.com/office/officeart/2011/layout/CircleProcess"/>
    <dgm:cxn modelId="{A17A02F7-A832-4539-9408-03E97C1D14AC}" type="presParOf" srcId="{4D996BED-2EBF-4E9E-9D52-FAB2537C68E0}" destId="{0D453CD2-D2FB-4B77-8938-6B140FA60FCC}" srcOrd="0" destOrd="0" presId="urn:microsoft.com/office/officeart/2011/layout/CircleProcess"/>
    <dgm:cxn modelId="{299ED3D3-EAE0-41AF-ABAD-DBD549FB59B7}" type="presParOf" srcId="{79227556-A229-4813-BF91-5A5891EDD826}" destId="{77776904-7B56-402F-AD3F-803DC7B08EAB}" srcOrd="8" destOrd="0" presId="urn:microsoft.com/office/officeart/2011/layout/CircleProcess"/>
    <dgm:cxn modelId="{5D2A8A90-6C84-46F6-B53C-AE09A39B0BC5}" type="presParOf" srcId="{79227556-A229-4813-BF91-5A5891EDD826}" destId="{5B18E060-FBDC-4947-800C-635AD5637C69}" srcOrd="9" destOrd="0" presId="urn:microsoft.com/office/officeart/2011/layout/CircleProcess"/>
    <dgm:cxn modelId="{0BEEAC35-FD22-4C38-B492-94D6AF406F84}" type="presParOf" srcId="{5B18E060-FBDC-4947-800C-635AD5637C69}" destId="{0EF14287-9DE5-4163-8EBA-8E6F461AE1E1}" srcOrd="0" destOrd="0" presId="urn:microsoft.com/office/officeart/2011/layout/CircleProcess"/>
    <dgm:cxn modelId="{C7B2B26C-6F4E-45D3-8673-B27BD468B50B}" type="presParOf" srcId="{79227556-A229-4813-BF91-5A5891EDD826}" destId="{8E2A9863-0687-4AD0-A609-F9E311C8C68C}" srcOrd="10" destOrd="0" presId="urn:microsoft.com/office/officeart/2011/layout/CircleProcess"/>
    <dgm:cxn modelId="{871E5E9F-DBC5-43F2-8C73-C72965EBE473}" type="presParOf" srcId="{8E2A9863-0687-4AD0-A609-F9E311C8C68C}" destId="{F37018B0-BA11-4A0E-B712-56AF91253E53}" srcOrd="0" destOrd="0" presId="urn:microsoft.com/office/officeart/2011/layout/CircleProcess"/>
    <dgm:cxn modelId="{5D7A0E38-A066-4233-BDE7-165C7090E4A2}" type="presParOf" srcId="{79227556-A229-4813-BF91-5A5891EDD826}" destId="{C0C6F7E5-F971-48CE-B37D-4FEF998B04E4}" srcOrd="11" destOrd="0" presId="urn:microsoft.com/office/officeart/2011/layout/CircleProcess"/>
    <dgm:cxn modelId="{108D13C3-4757-4A29-95AD-0D13D70584D9}" type="presParOf" srcId="{79227556-A229-4813-BF91-5A5891EDD826}" destId="{E8BA6162-CE21-4C3B-B49B-29AB36792778}" srcOrd="12" destOrd="0" presId="urn:microsoft.com/office/officeart/2011/layout/CircleProcess"/>
    <dgm:cxn modelId="{A5646A5F-9217-4A22-87D1-FE7657BA5E09}" type="presParOf" srcId="{E8BA6162-CE21-4C3B-B49B-29AB36792778}" destId="{36A8E3A0-3982-45E1-A639-CD5571FD4572}" srcOrd="0" destOrd="0" presId="urn:microsoft.com/office/officeart/2011/layout/CircleProcess"/>
    <dgm:cxn modelId="{579C0F58-49DC-4C19-B2F9-70283537284E}" type="presParOf" srcId="{79227556-A229-4813-BF91-5A5891EDD826}" destId="{9985E207-1A95-4ADD-95EA-7940CEE6C916}" srcOrd="13" destOrd="0" presId="urn:microsoft.com/office/officeart/2011/layout/CircleProcess"/>
    <dgm:cxn modelId="{75BEDD18-E39F-4150-AF98-4BC1529BBA94}" type="presParOf" srcId="{9985E207-1A95-4ADD-95EA-7940CEE6C916}" destId="{4913812B-F323-4F9A-86A7-C04C74660D0A}" srcOrd="0" destOrd="0" presId="urn:microsoft.com/office/officeart/2011/layout/CircleProcess"/>
    <dgm:cxn modelId="{4C912750-17BA-4C6F-BC85-E4F0962C44C5}" type="presParOf" srcId="{79227556-A229-4813-BF91-5A5891EDD826}" destId="{EF5E9601-7C88-460F-9F3F-D7A26C0CB6DA}" srcOrd="14" destOrd="0" presId="urn:microsoft.com/office/officeart/2011/layout/CircleProcess"/>
    <dgm:cxn modelId="{3F418B80-C371-45A4-BB76-262FF79ACA82}" type="presParOf" srcId="{79227556-A229-4813-BF91-5A5891EDD826}" destId="{797C4D31-4E90-4261-9634-E433A5E8A238}" srcOrd="15" destOrd="0" presId="urn:microsoft.com/office/officeart/2011/layout/CircleProcess"/>
    <dgm:cxn modelId="{2A730E24-95F8-40AE-BE85-2FE635055409}" type="presParOf" srcId="{797C4D31-4E90-4261-9634-E433A5E8A238}" destId="{595C7CE6-E37C-48F8-945E-2366751C0C5F}" srcOrd="0" destOrd="0" presId="urn:microsoft.com/office/officeart/2011/layout/CircleProcess"/>
    <dgm:cxn modelId="{5D871619-12CE-4F21-A29F-91400BC8A1F7}" type="presParOf" srcId="{79227556-A229-4813-BF91-5A5891EDD826}" destId="{00F1C075-3026-43E5-9EA0-BFDBCB029860}" srcOrd="16" destOrd="0" presId="urn:microsoft.com/office/officeart/2011/layout/CircleProcess"/>
    <dgm:cxn modelId="{BCC367ED-25CD-4746-96E8-86C0F1829282}" type="presParOf" srcId="{00F1C075-3026-43E5-9EA0-BFDBCB029860}" destId="{22DE93B7-99E4-4DEC-B11C-7A1D3DA0139E}" srcOrd="0" destOrd="0" presId="urn:microsoft.com/office/officeart/2011/layout/CircleProcess"/>
    <dgm:cxn modelId="{A0C51E6C-E84F-43D8-80CC-225FEA9377AE}" type="presParOf" srcId="{79227556-A229-4813-BF91-5A5891EDD826}" destId="{473F5672-991C-4AC9-B293-25BFA98067E0}" srcOrd="17" destOrd="0" presId="urn:microsoft.com/office/officeart/2011/layout/CircleProcess"/>
    <dgm:cxn modelId="{1AA9CFCD-2082-4082-AB9E-939A551165D6}" type="presParOf" srcId="{79227556-A229-4813-BF91-5A5891EDD826}" destId="{A028CB48-886B-4B05-9816-49F666CA0C65}" srcOrd="18" destOrd="0" presId="urn:microsoft.com/office/officeart/2011/layout/CircleProcess"/>
    <dgm:cxn modelId="{5B7192D2-EE20-47AF-A740-67FA50159132}" type="presParOf" srcId="{A028CB48-886B-4B05-9816-49F666CA0C65}" destId="{69F87753-3A7D-4A02-91D7-E5F82B8B5256}" srcOrd="0" destOrd="0" presId="urn:microsoft.com/office/officeart/2011/layout/CircleProcess"/>
    <dgm:cxn modelId="{CA2BA59B-18AD-4A99-8963-9E0D9F17449B}" type="presParOf" srcId="{79227556-A229-4813-BF91-5A5891EDD826}" destId="{E2F2EA69-ECA4-47A6-9A85-42C959DECDAE}" srcOrd="19" destOrd="0" presId="urn:microsoft.com/office/officeart/2011/layout/CircleProcess"/>
    <dgm:cxn modelId="{43718DC5-58D9-4642-B768-ABAB82AC1A51}" type="presParOf" srcId="{E2F2EA69-ECA4-47A6-9A85-42C959DECDAE}" destId="{9171AB04-BC1E-4F24-A10F-C2117E5BBB84}" srcOrd="0" destOrd="0" presId="urn:microsoft.com/office/officeart/2011/layout/CircleProcess"/>
    <dgm:cxn modelId="{698DE40E-7CDF-49CB-A8F7-E2D5C5AD1D54}" type="presParOf" srcId="{79227556-A229-4813-BF91-5A5891EDD826}" destId="{42D4EDBF-E7DC-42BD-AC53-422895430C4C}" srcOrd="20"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2FD328-634B-47DC-BF4C-3CC3C29CF7A4}" type="doc">
      <dgm:prSet loTypeId="urn:microsoft.com/office/officeart/2011/layout/CircleProcess" loCatId="process" qsTypeId="urn:microsoft.com/office/officeart/2005/8/quickstyle/simple1" qsCatId="simple" csTypeId="urn:microsoft.com/office/officeart/2005/8/colors/accent1_5" csCatId="accent1" phldr="1"/>
      <dgm:spPr/>
      <dgm:t>
        <a:bodyPr/>
        <a:lstStyle/>
        <a:p>
          <a:endParaRPr lang="en-US"/>
        </a:p>
      </dgm:t>
    </dgm:pt>
    <dgm:pt modelId="{29AAE8F4-C060-4C30-A8A5-453406B9B6BA}">
      <dgm:prSet phldrT="[Text]"/>
      <dgm:spPr/>
      <dgm:t>
        <a:bodyPr/>
        <a:lstStyle/>
        <a:p>
          <a:r>
            <a:rPr lang="en-US" dirty="0" smtClean="0"/>
            <a:t>Integrate additional data sources from hospitals, police and courts</a:t>
          </a:r>
          <a:endParaRPr lang="en-US" dirty="0"/>
        </a:p>
      </dgm:t>
    </dgm:pt>
    <dgm:pt modelId="{57B92C70-73D7-4FCC-AF32-18EF79C89234}" type="parTrans" cxnId="{88C89666-BB61-4ACC-AAB7-4F79EC974DF9}">
      <dgm:prSet/>
      <dgm:spPr/>
      <dgm:t>
        <a:bodyPr/>
        <a:lstStyle/>
        <a:p>
          <a:endParaRPr lang="en-US"/>
        </a:p>
      </dgm:t>
    </dgm:pt>
    <dgm:pt modelId="{411BA38E-48C6-4FD7-A85B-035F72C574E6}" type="sibTrans" cxnId="{88C89666-BB61-4ACC-AAB7-4F79EC974DF9}">
      <dgm:prSet/>
      <dgm:spPr/>
      <dgm:t>
        <a:bodyPr/>
        <a:lstStyle/>
        <a:p>
          <a:endParaRPr lang="en-US"/>
        </a:p>
      </dgm:t>
    </dgm:pt>
    <dgm:pt modelId="{1F592E04-C9BE-460D-B853-A97D5341EA3F}">
      <dgm:prSet phldrT="[Text]"/>
      <dgm:spPr/>
      <dgm:t>
        <a:bodyPr/>
        <a:lstStyle/>
        <a:p>
          <a:r>
            <a:rPr lang="en-US" dirty="0" smtClean="0"/>
            <a:t>Expand analysis of key factors</a:t>
          </a:r>
          <a:endParaRPr lang="en-US" dirty="0"/>
        </a:p>
      </dgm:t>
    </dgm:pt>
    <dgm:pt modelId="{097ACBDF-E499-4412-ADE1-9192A903F834}" type="parTrans" cxnId="{B8BF4B55-FDAB-4937-999D-F8E6AE44DCD2}">
      <dgm:prSet/>
      <dgm:spPr/>
      <dgm:t>
        <a:bodyPr/>
        <a:lstStyle/>
        <a:p>
          <a:endParaRPr lang="en-US"/>
        </a:p>
      </dgm:t>
    </dgm:pt>
    <dgm:pt modelId="{DEB5B42A-CE9B-4B5B-81AD-7578AF1981F7}" type="sibTrans" cxnId="{B8BF4B55-FDAB-4937-999D-F8E6AE44DCD2}">
      <dgm:prSet/>
      <dgm:spPr/>
      <dgm:t>
        <a:bodyPr/>
        <a:lstStyle/>
        <a:p>
          <a:endParaRPr lang="en-US"/>
        </a:p>
      </dgm:t>
    </dgm:pt>
    <dgm:pt modelId="{8B6C43BE-1506-4C7B-BAE4-3F1A0EE472B0}">
      <dgm:prSet phldrT="[Text]"/>
      <dgm:spPr/>
      <dgm:t>
        <a:bodyPr/>
        <a:lstStyle/>
        <a:p>
          <a:r>
            <a:rPr lang="en-US" dirty="0" smtClean="0"/>
            <a:t>Analyze short, medium and long term outcomes</a:t>
          </a:r>
          <a:endParaRPr lang="en-US" dirty="0"/>
        </a:p>
      </dgm:t>
    </dgm:pt>
    <dgm:pt modelId="{37515309-8BDD-4D94-830D-CFED776459A9}" type="parTrans" cxnId="{25344FAB-30B1-4F0D-A7DC-2493FCA4A162}">
      <dgm:prSet/>
      <dgm:spPr/>
      <dgm:t>
        <a:bodyPr/>
        <a:lstStyle/>
        <a:p>
          <a:endParaRPr lang="en-US"/>
        </a:p>
      </dgm:t>
    </dgm:pt>
    <dgm:pt modelId="{860D38EF-8A5F-4EBD-ABE8-F4E69AFF064F}" type="sibTrans" cxnId="{25344FAB-30B1-4F0D-A7DC-2493FCA4A162}">
      <dgm:prSet/>
      <dgm:spPr/>
      <dgm:t>
        <a:bodyPr/>
        <a:lstStyle/>
        <a:p>
          <a:endParaRPr lang="en-US"/>
        </a:p>
      </dgm:t>
    </dgm:pt>
    <dgm:pt modelId="{36D75509-3117-47AE-823F-7C80FC94D167}">
      <dgm:prSet phldrT="[Text]"/>
      <dgm:spPr/>
      <dgm:t>
        <a:bodyPr/>
        <a:lstStyle/>
        <a:p>
          <a:r>
            <a:rPr lang="en-US" dirty="0" smtClean="0"/>
            <a:t>Track and monitor measures of success</a:t>
          </a:r>
          <a:endParaRPr lang="en-US" dirty="0"/>
        </a:p>
      </dgm:t>
    </dgm:pt>
    <dgm:pt modelId="{2EF5FF4E-4592-46DE-B6DA-EBC53EEB68F2}" type="parTrans" cxnId="{F5E333CE-6E67-4493-B79F-0937AA6C2CF1}">
      <dgm:prSet/>
      <dgm:spPr/>
      <dgm:t>
        <a:bodyPr/>
        <a:lstStyle/>
        <a:p>
          <a:endParaRPr lang="en-US"/>
        </a:p>
      </dgm:t>
    </dgm:pt>
    <dgm:pt modelId="{030329F3-4D6B-4FF6-A055-D119D19D6E49}" type="sibTrans" cxnId="{F5E333CE-6E67-4493-B79F-0937AA6C2CF1}">
      <dgm:prSet/>
      <dgm:spPr/>
      <dgm:t>
        <a:bodyPr/>
        <a:lstStyle/>
        <a:p>
          <a:endParaRPr lang="en-US"/>
        </a:p>
      </dgm:t>
    </dgm:pt>
    <dgm:pt modelId="{DD8DF09B-BE3B-4A13-A29B-21A7D4570BDA}">
      <dgm:prSet/>
      <dgm:spPr/>
      <dgm:t>
        <a:bodyPr/>
        <a:lstStyle/>
        <a:p>
          <a:r>
            <a:rPr lang="en-US" dirty="0" smtClean="0"/>
            <a:t>Put analysis into operation for real-time understanding of utilizers</a:t>
          </a:r>
          <a:endParaRPr lang="en-US" dirty="0"/>
        </a:p>
      </dgm:t>
    </dgm:pt>
    <dgm:pt modelId="{7E987244-3ACE-4F58-B33E-C05453CD26F8}" type="parTrans" cxnId="{1EA7F486-9BBC-4A16-8E97-DF611A29D5BF}">
      <dgm:prSet/>
      <dgm:spPr/>
      <dgm:t>
        <a:bodyPr/>
        <a:lstStyle/>
        <a:p>
          <a:endParaRPr lang="en-US"/>
        </a:p>
      </dgm:t>
    </dgm:pt>
    <dgm:pt modelId="{65381D3B-7B02-45FE-9C13-5004AA11304D}" type="sibTrans" cxnId="{1EA7F486-9BBC-4A16-8E97-DF611A29D5BF}">
      <dgm:prSet/>
      <dgm:spPr/>
      <dgm:t>
        <a:bodyPr/>
        <a:lstStyle/>
        <a:p>
          <a:endParaRPr lang="en-US"/>
        </a:p>
      </dgm:t>
    </dgm:pt>
    <dgm:pt modelId="{AE68ABE6-4C1B-4FE4-ADFF-50789768EBF6}">
      <dgm:prSet phldrT="[Text]"/>
      <dgm:spPr/>
      <dgm:t>
        <a:bodyPr/>
        <a:lstStyle/>
        <a:p>
          <a:r>
            <a:rPr lang="en-US" smtClean="0"/>
            <a:t>Use findings to drive policies, programs, and budgeting decisions</a:t>
          </a:r>
          <a:endParaRPr lang="en-US" dirty="0"/>
        </a:p>
      </dgm:t>
    </dgm:pt>
    <dgm:pt modelId="{35B94EC1-A134-4BDF-B60C-534E459D53AF}" type="parTrans" cxnId="{5BEF2A00-8A55-4A3C-B495-06FB35CD9328}">
      <dgm:prSet/>
      <dgm:spPr/>
      <dgm:t>
        <a:bodyPr/>
        <a:lstStyle/>
        <a:p>
          <a:endParaRPr lang="en-US"/>
        </a:p>
      </dgm:t>
    </dgm:pt>
    <dgm:pt modelId="{B12222E7-FDB6-4ECE-8B42-7C6C3EF3B01A}" type="sibTrans" cxnId="{5BEF2A00-8A55-4A3C-B495-06FB35CD9328}">
      <dgm:prSet/>
      <dgm:spPr/>
      <dgm:t>
        <a:bodyPr/>
        <a:lstStyle/>
        <a:p>
          <a:endParaRPr lang="en-US"/>
        </a:p>
      </dgm:t>
    </dgm:pt>
    <dgm:pt modelId="{79227556-A229-4813-BF91-5A5891EDD826}" type="pres">
      <dgm:prSet presAssocID="{A92FD328-634B-47DC-BF4C-3CC3C29CF7A4}" presName="Name0" presStyleCnt="0">
        <dgm:presLayoutVars>
          <dgm:chMax val="11"/>
          <dgm:chPref val="11"/>
          <dgm:dir/>
          <dgm:resizeHandles/>
        </dgm:presLayoutVars>
      </dgm:prSet>
      <dgm:spPr/>
      <dgm:t>
        <a:bodyPr/>
        <a:lstStyle/>
        <a:p>
          <a:endParaRPr lang="en-US"/>
        </a:p>
      </dgm:t>
    </dgm:pt>
    <dgm:pt modelId="{11CCD69A-1561-4C59-AE85-F34F01554469}" type="pres">
      <dgm:prSet presAssocID="{DD8DF09B-BE3B-4A13-A29B-21A7D4570BDA}" presName="Accent6" presStyleCnt="0"/>
      <dgm:spPr/>
    </dgm:pt>
    <dgm:pt modelId="{B9EDE2A5-C980-4D1E-8E73-BA24B51B0A13}" type="pres">
      <dgm:prSet presAssocID="{DD8DF09B-BE3B-4A13-A29B-21A7D4570BDA}" presName="Accent" presStyleLbl="node1" presStyleIdx="0" presStyleCnt="6"/>
      <dgm:spPr/>
    </dgm:pt>
    <dgm:pt modelId="{B46477F2-0245-4E45-AD4D-7843E4AC78AD}" type="pres">
      <dgm:prSet presAssocID="{DD8DF09B-BE3B-4A13-A29B-21A7D4570BDA}" presName="ParentBackground6" presStyleCnt="0"/>
      <dgm:spPr/>
    </dgm:pt>
    <dgm:pt modelId="{2F0B4E5E-D98C-4894-BA00-F654DFE39D3A}" type="pres">
      <dgm:prSet presAssocID="{DD8DF09B-BE3B-4A13-A29B-21A7D4570BDA}" presName="ParentBackground" presStyleLbl="fgAcc1" presStyleIdx="0" presStyleCnt="6"/>
      <dgm:spPr/>
      <dgm:t>
        <a:bodyPr/>
        <a:lstStyle/>
        <a:p>
          <a:endParaRPr lang="en-US"/>
        </a:p>
      </dgm:t>
    </dgm:pt>
    <dgm:pt modelId="{0E2A6625-95E3-4254-BBB1-7FBA5ACD50E9}" type="pres">
      <dgm:prSet presAssocID="{DD8DF09B-BE3B-4A13-A29B-21A7D4570BDA}" presName="Parent6" presStyleLbl="revTx" presStyleIdx="0" presStyleCnt="0">
        <dgm:presLayoutVars>
          <dgm:chMax val="1"/>
          <dgm:chPref val="1"/>
          <dgm:bulletEnabled val="1"/>
        </dgm:presLayoutVars>
      </dgm:prSet>
      <dgm:spPr/>
      <dgm:t>
        <a:bodyPr/>
        <a:lstStyle/>
        <a:p>
          <a:endParaRPr lang="en-US"/>
        </a:p>
      </dgm:t>
    </dgm:pt>
    <dgm:pt modelId="{F31FFAE9-A4F3-44D5-9102-9C7B25F03000}" type="pres">
      <dgm:prSet presAssocID="{AE68ABE6-4C1B-4FE4-ADFF-50789768EBF6}" presName="Accent5" presStyleCnt="0"/>
      <dgm:spPr/>
    </dgm:pt>
    <dgm:pt modelId="{843A3BFE-67A6-4E71-8B25-C760921DF569}" type="pres">
      <dgm:prSet presAssocID="{AE68ABE6-4C1B-4FE4-ADFF-50789768EBF6}" presName="Accent" presStyleLbl="node1" presStyleIdx="1" presStyleCnt="6"/>
      <dgm:spPr/>
    </dgm:pt>
    <dgm:pt modelId="{DD504ADB-41DE-4260-9E3A-062F0A847834}" type="pres">
      <dgm:prSet presAssocID="{AE68ABE6-4C1B-4FE4-ADFF-50789768EBF6}" presName="ParentBackground5" presStyleCnt="0"/>
      <dgm:spPr/>
    </dgm:pt>
    <dgm:pt modelId="{DB0B1CAE-A06E-4FD4-BF56-087A1CE52573}" type="pres">
      <dgm:prSet presAssocID="{AE68ABE6-4C1B-4FE4-ADFF-50789768EBF6}" presName="ParentBackground" presStyleLbl="fgAcc1" presStyleIdx="1" presStyleCnt="6"/>
      <dgm:spPr/>
      <dgm:t>
        <a:bodyPr/>
        <a:lstStyle/>
        <a:p>
          <a:endParaRPr lang="en-US"/>
        </a:p>
      </dgm:t>
    </dgm:pt>
    <dgm:pt modelId="{D8BA9E4E-F381-44AA-A3CA-26CDD2D47891}" type="pres">
      <dgm:prSet presAssocID="{AE68ABE6-4C1B-4FE4-ADFF-50789768EBF6}" presName="Parent5" presStyleLbl="revTx" presStyleIdx="0" presStyleCnt="0">
        <dgm:presLayoutVars>
          <dgm:chMax val="1"/>
          <dgm:chPref val="1"/>
          <dgm:bulletEnabled val="1"/>
        </dgm:presLayoutVars>
      </dgm:prSet>
      <dgm:spPr/>
      <dgm:t>
        <a:bodyPr/>
        <a:lstStyle/>
        <a:p>
          <a:endParaRPr lang="en-US"/>
        </a:p>
      </dgm:t>
    </dgm:pt>
    <dgm:pt modelId="{4CE568AC-11CB-410F-BBC0-7DC82C5BE6E3}" type="pres">
      <dgm:prSet presAssocID="{36D75509-3117-47AE-823F-7C80FC94D167}" presName="Accent4" presStyleCnt="0"/>
      <dgm:spPr/>
    </dgm:pt>
    <dgm:pt modelId="{615334D6-853C-47B0-B78F-30D916E0F3B7}" type="pres">
      <dgm:prSet presAssocID="{36D75509-3117-47AE-823F-7C80FC94D167}" presName="Accent" presStyleLbl="node1" presStyleIdx="2" presStyleCnt="6"/>
      <dgm:spPr/>
    </dgm:pt>
    <dgm:pt modelId="{156886A1-F9F3-4B3D-B291-83346B718C84}" type="pres">
      <dgm:prSet presAssocID="{36D75509-3117-47AE-823F-7C80FC94D167}" presName="ParentBackground4" presStyleCnt="0"/>
      <dgm:spPr/>
    </dgm:pt>
    <dgm:pt modelId="{942011E7-BEEE-4A15-9AD1-45133235AB7A}" type="pres">
      <dgm:prSet presAssocID="{36D75509-3117-47AE-823F-7C80FC94D167}" presName="ParentBackground" presStyleLbl="fgAcc1" presStyleIdx="2" presStyleCnt="6"/>
      <dgm:spPr/>
      <dgm:t>
        <a:bodyPr/>
        <a:lstStyle/>
        <a:p>
          <a:endParaRPr lang="en-US"/>
        </a:p>
      </dgm:t>
    </dgm:pt>
    <dgm:pt modelId="{2D89FE45-3398-4B65-BACC-70EF0AE5516A}" type="pres">
      <dgm:prSet presAssocID="{36D75509-3117-47AE-823F-7C80FC94D167}" presName="Parent4" presStyleLbl="revTx" presStyleIdx="0" presStyleCnt="0">
        <dgm:presLayoutVars>
          <dgm:chMax val="1"/>
          <dgm:chPref val="1"/>
          <dgm:bulletEnabled val="1"/>
        </dgm:presLayoutVars>
      </dgm:prSet>
      <dgm:spPr/>
      <dgm:t>
        <a:bodyPr/>
        <a:lstStyle/>
        <a:p>
          <a:endParaRPr lang="en-US"/>
        </a:p>
      </dgm:t>
    </dgm:pt>
    <dgm:pt modelId="{3F46DBC2-7F3A-4FFF-847F-79E047CFFB34}" type="pres">
      <dgm:prSet presAssocID="{8B6C43BE-1506-4C7B-BAE4-3F1A0EE472B0}" presName="Accent3" presStyleCnt="0"/>
      <dgm:spPr/>
    </dgm:pt>
    <dgm:pt modelId="{D9145406-1DA4-4494-9D49-041EC41F030A}" type="pres">
      <dgm:prSet presAssocID="{8B6C43BE-1506-4C7B-BAE4-3F1A0EE472B0}" presName="Accent" presStyleLbl="node1" presStyleIdx="3" presStyleCnt="6"/>
      <dgm:spPr/>
    </dgm:pt>
    <dgm:pt modelId="{858CE001-0384-47E6-B410-6B8D0122C897}" type="pres">
      <dgm:prSet presAssocID="{8B6C43BE-1506-4C7B-BAE4-3F1A0EE472B0}" presName="ParentBackground3" presStyleCnt="0"/>
      <dgm:spPr/>
    </dgm:pt>
    <dgm:pt modelId="{1C61F1D9-9C6A-4E9E-85DE-7EB661CC934A}" type="pres">
      <dgm:prSet presAssocID="{8B6C43BE-1506-4C7B-BAE4-3F1A0EE472B0}" presName="ParentBackground" presStyleLbl="fgAcc1" presStyleIdx="3" presStyleCnt="6"/>
      <dgm:spPr/>
      <dgm:t>
        <a:bodyPr/>
        <a:lstStyle/>
        <a:p>
          <a:endParaRPr lang="en-US"/>
        </a:p>
      </dgm:t>
    </dgm:pt>
    <dgm:pt modelId="{B69DEBB4-69B7-4A7A-93B8-43A45D25B62A}" type="pres">
      <dgm:prSet presAssocID="{8B6C43BE-1506-4C7B-BAE4-3F1A0EE472B0}" presName="Parent3" presStyleLbl="revTx" presStyleIdx="0" presStyleCnt="0">
        <dgm:presLayoutVars>
          <dgm:chMax val="1"/>
          <dgm:chPref val="1"/>
          <dgm:bulletEnabled val="1"/>
        </dgm:presLayoutVars>
      </dgm:prSet>
      <dgm:spPr/>
      <dgm:t>
        <a:bodyPr/>
        <a:lstStyle/>
        <a:p>
          <a:endParaRPr lang="en-US"/>
        </a:p>
      </dgm:t>
    </dgm:pt>
    <dgm:pt modelId="{4CFB537D-C8CC-4489-9372-D00898D85CBC}" type="pres">
      <dgm:prSet presAssocID="{1F592E04-C9BE-460D-B853-A97D5341EA3F}" presName="Accent2" presStyleCnt="0"/>
      <dgm:spPr/>
    </dgm:pt>
    <dgm:pt modelId="{1BBB82D3-B172-4F91-9862-A3FDD2C474F1}" type="pres">
      <dgm:prSet presAssocID="{1F592E04-C9BE-460D-B853-A97D5341EA3F}" presName="Accent" presStyleLbl="node1" presStyleIdx="4" presStyleCnt="6"/>
      <dgm:spPr/>
    </dgm:pt>
    <dgm:pt modelId="{FBE1B8F7-776B-4DFC-84E3-F652112BE7FB}" type="pres">
      <dgm:prSet presAssocID="{1F592E04-C9BE-460D-B853-A97D5341EA3F}" presName="ParentBackground2" presStyleCnt="0"/>
      <dgm:spPr/>
    </dgm:pt>
    <dgm:pt modelId="{C12C3A2E-0656-4659-8F6F-6A7038DE8435}" type="pres">
      <dgm:prSet presAssocID="{1F592E04-C9BE-460D-B853-A97D5341EA3F}" presName="ParentBackground" presStyleLbl="fgAcc1" presStyleIdx="4" presStyleCnt="6"/>
      <dgm:spPr/>
      <dgm:t>
        <a:bodyPr/>
        <a:lstStyle/>
        <a:p>
          <a:endParaRPr lang="en-US"/>
        </a:p>
      </dgm:t>
    </dgm:pt>
    <dgm:pt modelId="{8BB25348-D67B-4050-85BC-7DD01FCBC833}" type="pres">
      <dgm:prSet presAssocID="{1F592E04-C9BE-460D-B853-A97D5341EA3F}" presName="Parent2" presStyleLbl="revTx" presStyleIdx="0" presStyleCnt="0">
        <dgm:presLayoutVars>
          <dgm:chMax val="1"/>
          <dgm:chPref val="1"/>
          <dgm:bulletEnabled val="1"/>
        </dgm:presLayoutVars>
      </dgm:prSet>
      <dgm:spPr/>
      <dgm:t>
        <a:bodyPr/>
        <a:lstStyle/>
        <a:p>
          <a:endParaRPr lang="en-US"/>
        </a:p>
      </dgm:t>
    </dgm:pt>
    <dgm:pt modelId="{A028CB48-886B-4B05-9816-49F666CA0C65}" type="pres">
      <dgm:prSet presAssocID="{29AAE8F4-C060-4C30-A8A5-453406B9B6BA}" presName="Accent1" presStyleCnt="0"/>
      <dgm:spPr/>
      <dgm:t>
        <a:bodyPr/>
        <a:lstStyle/>
        <a:p>
          <a:endParaRPr lang="en-US"/>
        </a:p>
      </dgm:t>
    </dgm:pt>
    <dgm:pt modelId="{69F87753-3A7D-4A02-91D7-E5F82B8B5256}" type="pres">
      <dgm:prSet presAssocID="{29AAE8F4-C060-4C30-A8A5-453406B9B6BA}" presName="Accent" presStyleLbl="node1" presStyleIdx="5" presStyleCnt="6"/>
      <dgm:spPr/>
      <dgm:t>
        <a:bodyPr/>
        <a:lstStyle/>
        <a:p>
          <a:endParaRPr lang="en-US"/>
        </a:p>
      </dgm:t>
    </dgm:pt>
    <dgm:pt modelId="{E2F2EA69-ECA4-47A6-9A85-42C959DECDAE}" type="pres">
      <dgm:prSet presAssocID="{29AAE8F4-C060-4C30-A8A5-453406B9B6BA}" presName="ParentBackground1" presStyleCnt="0"/>
      <dgm:spPr/>
      <dgm:t>
        <a:bodyPr/>
        <a:lstStyle/>
        <a:p>
          <a:endParaRPr lang="en-US"/>
        </a:p>
      </dgm:t>
    </dgm:pt>
    <dgm:pt modelId="{9171AB04-BC1E-4F24-A10F-C2117E5BBB84}" type="pres">
      <dgm:prSet presAssocID="{29AAE8F4-C060-4C30-A8A5-453406B9B6BA}" presName="ParentBackground" presStyleLbl="fgAcc1" presStyleIdx="5" presStyleCnt="6"/>
      <dgm:spPr/>
      <dgm:t>
        <a:bodyPr/>
        <a:lstStyle/>
        <a:p>
          <a:endParaRPr lang="en-US"/>
        </a:p>
      </dgm:t>
    </dgm:pt>
    <dgm:pt modelId="{42D4EDBF-E7DC-42BD-AC53-422895430C4C}" type="pres">
      <dgm:prSet presAssocID="{29AAE8F4-C060-4C30-A8A5-453406B9B6BA}" presName="Parent1" presStyleLbl="revTx" presStyleIdx="0" presStyleCnt="0">
        <dgm:presLayoutVars>
          <dgm:chMax val="1"/>
          <dgm:chPref val="1"/>
          <dgm:bulletEnabled val="1"/>
        </dgm:presLayoutVars>
      </dgm:prSet>
      <dgm:spPr/>
      <dgm:t>
        <a:bodyPr/>
        <a:lstStyle/>
        <a:p>
          <a:endParaRPr lang="en-US"/>
        </a:p>
      </dgm:t>
    </dgm:pt>
  </dgm:ptLst>
  <dgm:cxnLst>
    <dgm:cxn modelId="{B8BF4B55-FDAB-4937-999D-F8E6AE44DCD2}" srcId="{A92FD328-634B-47DC-BF4C-3CC3C29CF7A4}" destId="{1F592E04-C9BE-460D-B853-A97D5341EA3F}" srcOrd="1" destOrd="0" parTransId="{097ACBDF-E499-4412-ADE1-9192A903F834}" sibTransId="{DEB5B42A-CE9B-4B5B-81AD-7578AF1981F7}"/>
    <dgm:cxn modelId="{BA6A3AF8-43BD-41F2-B6C8-EBB0305EC6CC}" type="presOf" srcId="{AE68ABE6-4C1B-4FE4-ADFF-50789768EBF6}" destId="{DB0B1CAE-A06E-4FD4-BF56-087A1CE52573}" srcOrd="0" destOrd="0" presId="urn:microsoft.com/office/officeart/2011/layout/CircleProcess"/>
    <dgm:cxn modelId="{FB08DEEA-B6B5-4545-B2AE-CDA195518929}" type="presOf" srcId="{29AAE8F4-C060-4C30-A8A5-453406B9B6BA}" destId="{42D4EDBF-E7DC-42BD-AC53-422895430C4C}" srcOrd="1" destOrd="0" presId="urn:microsoft.com/office/officeart/2011/layout/CircleProcess"/>
    <dgm:cxn modelId="{0B40E300-A5CA-4131-B178-D5C4BEECDE01}" type="presOf" srcId="{29AAE8F4-C060-4C30-A8A5-453406B9B6BA}" destId="{9171AB04-BC1E-4F24-A10F-C2117E5BBB84}" srcOrd="0" destOrd="0" presId="urn:microsoft.com/office/officeart/2011/layout/CircleProcess"/>
    <dgm:cxn modelId="{DC8E1B0A-8C50-41AC-8EC9-F1CEF12EAEAB}" type="presOf" srcId="{36D75509-3117-47AE-823F-7C80FC94D167}" destId="{2D89FE45-3398-4B65-BACC-70EF0AE5516A}" srcOrd="1" destOrd="0" presId="urn:microsoft.com/office/officeart/2011/layout/CircleProcess"/>
    <dgm:cxn modelId="{1EA7F486-9BBC-4A16-8E97-DF611A29D5BF}" srcId="{A92FD328-634B-47DC-BF4C-3CC3C29CF7A4}" destId="{DD8DF09B-BE3B-4A13-A29B-21A7D4570BDA}" srcOrd="5" destOrd="0" parTransId="{7E987244-3ACE-4F58-B33E-C05453CD26F8}" sibTransId="{65381D3B-7B02-45FE-9C13-5004AA11304D}"/>
    <dgm:cxn modelId="{BBEA92E2-E4B1-4EFD-AB22-0CE84EAB4EC2}" type="presOf" srcId="{36D75509-3117-47AE-823F-7C80FC94D167}" destId="{942011E7-BEEE-4A15-9AD1-45133235AB7A}" srcOrd="0" destOrd="0" presId="urn:microsoft.com/office/officeart/2011/layout/CircleProcess"/>
    <dgm:cxn modelId="{1FB34691-9A92-411B-95BD-EC67C4882DD5}" type="presOf" srcId="{1F592E04-C9BE-460D-B853-A97D5341EA3F}" destId="{8BB25348-D67B-4050-85BC-7DD01FCBC833}" srcOrd="1" destOrd="0" presId="urn:microsoft.com/office/officeart/2011/layout/CircleProcess"/>
    <dgm:cxn modelId="{0C5E9DB3-9BBF-480A-A61E-C681FF4E23B0}" type="presOf" srcId="{DD8DF09B-BE3B-4A13-A29B-21A7D4570BDA}" destId="{0E2A6625-95E3-4254-BBB1-7FBA5ACD50E9}" srcOrd="1" destOrd="0" presId="urn:microsoft.com/office/officeart/2011/layout/CircleProcess"/>
    <dgm:cxn modelId="{7D6B3B02-FD85-471E-A457-295D6F9AC9A8}" type="presOf" srcId="{DD8DF09B-BE3B-4A13-A29B-21A7D4570BDA}" destId="{2F0B4E5E-D98C-4894-BA00-F654DFE39D3A}" srcOrd="0" destOrd="0" presId="urn:microsoft.com/office/officeart/2011/layout/CircleProcess"/>
    <dgm:cxn modelId="{A953213F-B5C2-47CC-B15F-01768E1C121C}" type="presOf" srcId="{1F592E04-C9BE-460D-B853-A97D5341EA3F}" destId="{C12C3A2E-0656-4659-8F6F-6A7038DE8435}" srcOrd="0" destOrd="0" presId="urn:microsoft.com/office/officeart/2011/layout/CircleProcess"/>
    <dgm:cxn modelId="{CAA58237-4E67-4445-8659-AE4A3409ABA7}" type="presOf" srcId="{AE68ABE6-4C1B-4FE4-ADFF-50789768EBF6}" destId="{D8BA9E4E-F381-44AA-A3CA-26CDD2D47891}" srcOrd="1" destOrd="0" presId="urn:microsoft.com/office/officeart/2011/layout/CircleProcess"/>
    <dgm:cxn modelId="{F5E333CE-6E67-4493-B79F-0937AA6C2CF1}" srcId="{A92FD328-634B-47DC-BF4C-3CC3C29CF7A4}" destId="{36D75509-3117-47AE-823F-7C80FC94D167}" srcOrd="3" destOrd="0" parTransId="{2EF5FF4E-4592-46DE-B6DA-EBC53EEB68F2}" sibTransId="{030329F3-4D6B-4FF6-A055-D119D19D6E49}"/>
    <dgm:cxn modelId="{92F62A1F-776A-42C1-826D-C215F895C45B}" type="presOf" srcId="{A92FD328-634B-47DC-BF4C-3CC3C29CF7A4}" destId="{79227556-A229-4813-BF91-5A5891EDD826}" srcOrd="0" destOrd="0" presId="urn:microsoft.com/office/officeart/2011/layout/CircleProcess"/>
    <dgm:cxn modelId="{2F27B540-F0BE-4B16-86B5-EAA04D1856F9}" type="presOf" srcId="{8B6C43BE-1506-4C7B-BAE4-3F1A0EE472B0}" destId="{1C61F1D9-9C6A-4E9E-85DE-7EB661CC934A}" srcOrd="0" destOrd="0" presId="urn:microsoft.com/office/officeart/2011/layout/CircleProcess"/>
    <dgm:cxn modelId="{00686095-9D83-4AF2-9485-51296F24708D}" type="presOf" srcId="{8B6C43BE-1506-4C7B-BAE4-3F1A0EE472B0}" destId="{B69DEBB4-69B7-4A7A-93B8-43A45D25B62A}" srcOrd="1" destOrd="0" presId="urn:microsoft.com/office/officeart/2011/layout/CircleProcess"/>
    <dgm:cxn modelId="{25344FAB-30B1-4F0D-A7DC-2493FCA4A162}" srcId="{A92FD328-634B-47DC-BF4C-3CC3C29CF7A4}" destId="{8B6C43BE-1506-4C7B-BAE4-3F1A0EE472B0}" srcOrd="2" destOrd="0" parTransId="{37515309-8BDD-4D94-830D-CFED776459A9}" sibTransId="{860D38EF-8A5F-4EBD-ABE8-F4E69AFF064F}"/>
    <dgm:cxn modelId="{88C89666-BB61-4ACC-AAB7-4F79EC974DF9}" srcId="{A92FD328-634B-47DC-BF4C-3CC3C29CF7A4}" destId="{29AAE8F4-C060-4C30-A8A5-453406B9B6BA}" srcOrd="0" destOrd="0" parTransId="{57B92C70-73D7-4FCC-AF32-18EF79C89234}" sibTransId="{411BA38E-48C6-4FD7-A85B-035F72C574E6}"/>
    <dgm:cxn modelId="{5BEF2A00-8A55-4A3C-B495-06FB35CD9328}" srcId="{A92FD328-634B-47DC-BF4C-3CC3C29CF7A4}" destId="{AE68ABE6-4C1B-4FE4-ADFF-50789768EBF6}" srcOrd="4" destOrd="0" parTransId="{35B94EC1-A134-4BDF-B60C-534E459D53AF}" sibTransId="{B12222E7-FDB6-4ECE-8B42-7C6C3EF3B01A}"/>
    <dgm:cxn modelId="{DCA52EFF-1C34-4311-960D-A81518442732}" type="presParOf" srcId="{79227556-A229-4813-BF91-5A5891EDD826}" destId="{11CCD69A-1561-4C59-AE85-F34F01554469}" srcOrd="0" destOrd="0" presId="urn:microsoft.com/office/officeart/2011/layout/CircleProcess"/>
    <dgm:cxn modelId="{533CECF0-FDFC-4B7A-92E3-54FA4A85B8EE}" type="presParOf" srcId="{11CCD69A-1561-4C59-AE85-F34F01554469}" destId="{B9EDE2A5-C980-4D1E-8E73-BA24B51B0A13}" srcOrd="0" destOrd="0" presId="urn:microsoft.com/office/officeart/2011/layout/CircleProcess"/>
    <dgm:cxn modelId="{EAA3F81D-4332-4738-9E13-D1F2D0656F0B}" type="presParOf" srcId="{79227556-A229-4813-BF91-5A5891EDD826}" destId="{B46477F2-0245-4E45-AD4D-7843E4AC78AD}" srcOrd="1" destOrd="0" presId="urn:microsoft.com/office/officeart/2011/layout/CircleProcess"/>
    <dgm:cxn modelId="{220811C1-98C4-4F78-81D5-329915B0E372}" type="presParOf" srcId="{B46477F2-0245-4E45-AD4D-7843E4AC78AD}" destId="{2F0B4E5E-D98C-4894-BA00-F654DFE39D3A}" srcOrd="0" destOrd="0" presId="urn:microsoft.com/office/officeart/2011/layout/CircleProcess"/>
    <dgm:cxn modelId="{F9281A53-30FD-4C40-B8EF-5B043B3EC6E7}" type="presParOf" srcId="{79227556-A229-4813-BF91-5A5891EDD826}" destId="{0E2A6625-95E3-4254-BBB1-7FBA5ACD50E9}" srcOrd="2" destOrd="0" presId="urn:microsoft.com/office/officeart/2011/layout/CircleProcess"/>
    <dgm:cxn modelId="{C01C7121-F6ED-4997-BF9A-CA38D2D89FE8}" type="presParOf" srcId="{79227556-A229-4813-BF91-5A5891EDD826}" destId="{F31FFAE9-A4F3-44D5-9102-9C7B25F03000}" srcOrd="3" destOrd="0" presId="urn:microsoft.com/office/officeart/2011/layout/CircleProcess"/>
    <dgm:cxn modelId="{19D7B8C5-B39F-4211-8A59-05FA43E39D3A}" type="presParOf" srcId="{F31FFAE9-A4F3-44D5-9102-9C7B25F03000}" destId="{843A3BFE-67A6-4E71-8B25-C760921DF569}" srcOrd="0" destOrd="0" presId="urn:microsoft.com/office/officeart/2011/layout/CircleProcess"/>
    <dgm:cxn modelId="{A0CFBECB-2F5B-4E70-AFBF-2E8711ABECBF}" type="presParOf" srcId="{79227556-A229-4813-BF91-5A5891EDD826}" destId="{DD504ADB-41DE-4260-9E3A-062F0A847834}" srcOrd="4" destOrd="0" presId="urn:microsoft.com/office/officeart/2011/layout/CircleProcess"/>
    <dgm:cxn modelId="{97A5BC46-1561-4413-8F8F-8259E0EAFA6B}" type="presParOf" srcId="{DD504ADB-41DE-4260-9E3A-062F0A847834}" destId="{DB0B1CAE-A06E-4FD4-BF56-087A1CE52573}" srcOrd="0" destOrd="0" presId="urn:microsoft.com/office/officeart/2011/layout/CircleProcess"/>
    <dgm:cxn modelId="{18D8DAE2-E96A-497F-830B-6742A5AEB91C}" type="presParOf" srcId="{79227556-A229-4813-BF91-5A5891EDD826}" destId="{D8BA9E4E-F381-44AA-A3CA-26CDD2D47891}" srcOrd="5" destOrd="0" presId="urn:microsoft.com/office/officeart/2011/layout/CircleProcess"/>
    <dgm:cxn modelId="{7012D0B2-7155-422F-82B2-5B27120977A2}" type="presParOf" srcId="{79227556-A229-4813-BF91-5A5891EDD826}" destId="{4CE568AC-11CB-410F-BBC0-7DC82C5BE6E3}" srcOrd="6" destOrd="0" presId="urn:microsoft.com/office/officeart/2011/layout/CircleProcess"/>
    <dgm:cxn modelId="{50CEF34D-21FC-489C-A235-9CB87298A662}" type="presParOf" srcId="{4CE568AC-11CB-410F-BBC0-7DC82C5BE6E3}" destId="{615334D6-853C-47B0-B78F-30D916E0F3B7}" srcOrd="0" destOrd="0" presId="urn:microsoft.com/office/officeart/2011/layout/CircleProcess"/>
    <dgm:cxn modelId="{E5021B05-8905-4AB8-9EF3-539F075A33A2}" type="presParOf" srcId="{79227556-A229-4813-BF91-5A5891EDD826}" destId="{156886A1-F9F3-4B3D-B291-83346B718C84}" srcOrd="7" destOrd="0" presId="urn:microsoft.com/office/officeart/2011/layout/CircleProcess"/>
    <dgm:cxn modelId="{34835454-4ED4-40EB-AA6C-07B4C17A2C01}" type="presParOf" srcId="{156886A1-F9F3-4B3D-B291-83346B718C84}" destId="{942011E7-BEEE-4A15-9AD1-45133235AB7A}" srcOrd="0" destOrd="0" presId="urn:microsoft.com/office/officeart/2011/layout/CircleProcess"/>
    <dgm:cxn modelId="{BB9B98D4-D901-4B83-BCDE-4694EA4FA8E4}" type="presParOf" srcId="{79227556-A229-4813-BF91-5A5891EDD826}" destId="{2D89FE45-3398-4B65-BACC-70EF0AE5516A}" srcOrd="8" destOrd="0" presId="urn:microsoft.com/office/officeart/2011/layout/CircleProcess"/>
    <dgm:cxn modelId="{9B504B88-819F-4C54-908C-147303705770}" type="presParOf" srcId="{79227556-A229-4813-BF91-5A5891EDD826}" destId="{3F46DBC2-7F3A-4FFF-847F-79E047CFFB34}" srcOrd="9" destOrd="0" presId="urn:microsoft.com/office/officeart/2011/layout/CircleProcess"/>
    <dgm:cxn modelId="{FECC8078-99D3-48E0-AD0F-19E2226FC379}" type="presParOf" srcId="{3F46DBC2-7F3A-4FFF-847F-79E047CFFB34}" destId="{D9145406-1DA4-4494-9D49-041EC41F030A}" srcOrd="0" destOrd="0" presId="urn:microsoft.com/office/officeart/2011/layout/CircleProcess"/>
    <dgm:cxn modelId="{194D391D-C4E1-4643-A17F-1C0CEE2A6F4F}" type="presParOf" srcId="{79227556-A229-4813-BF91-5A5891EDD826}" destId="{858CE001-0384-47E6-B410-6B8D0122C897}" srcOrd="10" destOrd="0" presId="urn:microsoft.com/office/officeart/2011/layout/CircleProcess"/>
    <dgm:cxn modelId="{3C71FAE6-7065-4270-978E-BC6F48110BF7}" type="presParOf" srcId="{858CE001-0384-47E6-B410-6B8D0122C897}" destId="{1C61F1D9-9C6A-4E9E-85DE-7EB661CC934A}" srcOrd="0" destOrd="0" presId="urn:microsoft.com/office/officeart/2011/layout/CircleProcess"/>
    <dgm:cxn modelId="{4D5D5943-922A-4FAA-A591-56578736EC27}" type="presParOf" srcId="{79227556-A229-4813-BF91-5A5891EDD826}" destId="{B69DEBB4-69B7-4A7A-93B8-43A45D25B62A}" srcOrd="11" destOrd="0" presId="urn:microsoft.com/office/officeart/2011/layout/CircleProcess"/>
    <dgm:cxn modelId="{CD399BCE-024F-414F-B448-2C58FF0DB606}" type="presParOf" srcId="{79227556-A229-4813-BF91-5A5891EDD826}" destId="{4CFB537D-C8CC-4489-9372-D00898D85CBC}" srcOrd="12" destOrd="0" presId="urn:microsoft.com/office/officeart/2011/layout/CircleProcess"/>
    <dgm:cxn modelId="{94E5D384-778B-4C86-BDC5-42E9BAF9F354}" type="presParOf" srcId="{4CFB537D-C8CC-4489-9372-D00898D85CBC}" destId="{1BBB82D3-B172-4F91-9862-A3FDD2C474F1}" srcOrd="0" destOrd="0" presId="urn:microsoft.com/office/officeart/2011/layout/CircleProcess"/>
    <dgm:cxn modelId="{EB56DDAB-AC1A-4CC8-A999-C51538D61A03}" type="presParOf" srcId="{79227556-A229-4813-BF91-5A5891EDD826}" destId="{FBE1B8F7-776B-4DFC-84E3-F652112BE7FB}" srcOrd="13" destOrd="0" presId="urn:microsoft.com/office/officeart/2011/layout/CircleProcess"/>
    <dgm:cxn modelId="{88FCBD88-B9E2-4690-B6F4-80552A2D41D6}" type="presParOf" srcId="{FBE1B8F7-776B-4DFC-84E3-F652112BE7FB}" destId="{C12C3A2E-0656-4659-8F6F-6A7038DE8435}" srcOrd="0" destOrd="0" presId="urn:microsoft.com/office/officeart/2011/layout/CircleProcess"/>
    <dgm:cxn modelId="{1EE18BE2-131A-4A53-99DF-BC528092B130}" type="presParOf" srcId="{79227556-A229-4813-BF91-5A5891EDD826}" destId="{8BB25348-D67B-4050-85BC-7DD01FCBC833}" srcOrd="14" destOrd="0" presId="urn:microsoft.com/office/officeart/2011/layout/CircleProcess"/>
    <dgm:cxn modelId="{835C0878-381A-4A22-A600-1457959F4807}" type="presParOf" srcId="{79227556-A229-4813-BF91-5A5891EDD826}" destId="{A028CB48-886B-4B05-9816-49F666CA0C65}" srcOrd="15" destOrd="0" presId="urn:microsoft.com/office/officeart/2011/layout/CircleProcess"/>
    <dgm:cxn modelId="{9C4DE5E9-DE3E-4C38-BDCC-01E900315780}" type="presParOf" srcId="{A028CB48-886B-4B05-9816-49F666CA0C65}" destId="{69F87753-3A7D-4A02-91D7-E5F82B8B5256}" srcOrd="0" destOrd="0" presId="urn:microsoft.com/office/officeart/2011/layout/CircleProcess"/>
    <dgm:cxn modelId="{9FB1D750-F13C-4B21-B0FA-BB55CA9A6E72}" type="presParOf" srcId="{79227556-A229-4813-BF91-5A5891EDD826}" destId="{E2F2EA69-ECA4-47A6-9A85-42C959DECDAE}" srcOrd="16" destOrd="0" presId="urn:microsoft.com/office/officeart/2011/layout/CircleProcess"/>
    <dgm:cxn modelId="{33642B3B-2C26-43A5-87BE-D05C571C6F6A}" type="presParOf" srcId="{E2F2EA69-ECA4-47A6-9A85-42C959DECDAE}" destId="{9171AB04-BC1E-4F24-A10F-C2117E5BBB84}" srcOrd="0" destOrd="0" presId="urn:microsoft.com/office/officeart/2011/layout/CircleProcess"/>
    <dgm:cxn modelId="{8924F843-E282-441F-B319-44B687959CDF}" type="presParOf" srcId="{79227556-A229-4813-BF91-5A5891EDD826}" destId="{42D4EDBF-E7DC-42BD-AC53-422895430C4C}" srcOrd="17"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39FAE-A805-45AC-B435-7C670A837C98}">
      <dsp:nvSpPr>
        <dsp:cNvPr id="0" name=""/>
        <dsp:cNvSpPr/>
      </dsp:nvSpPr>
      <dsp:spPr>
        <a:xfrm>
          <a:off x="2037630" y="0"/>
          <a:ext cx="5773754" cy="512914"/>
        </a:xfrm>
        <a:prstGeom prst="roundRect">
          <a:avLst>
            <a:gd name="adj" fmla="val 10000"/>
          </a:avLst>
        </a:prstGeom>
        <a:solidFill>
          <a:schemeClr val="accent1">
            <a:alpha val="9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Employ analytics</a:t>
          </a:r>
          <a:endParaRPr lang="en-US" sz="2200" kern="1200" dirty="0"/>
        </a:p>
      </dsp:txBody>
      <dsp:txXfrm>
        <a:off x="2052653" y="15023"/>
        <a:ext cx="5183646" cy="482868"/>
      </dsp:txXfrm>
    </dsp:sp>
    <dsp:sp modelId="{4AAE3688-515D-42C2-95BB-D82BF3E63598}">
      <dsp:nvSpPr>
        <dsp:cNvPr id="0" name=""/>
        <dsp:cNvSpPr/>
      </dsp:nvSpPr>
      <dsp:spPr>
        <a:xfrm>
          <a:off x="1644559" y="582414"/>
          <a:ext cx="5826925" cy="512914"/>
        </a:xfrm>
        <a:prstGeom prst="roundRect">
          <a:avLst>
            <a:gd name="adj" fmla="val 10000"/>
          </a:avLst>
        </a:prstGeom>
        <a:solidFill>
          <a:schemeClr val="accent1">
            <a:alpha val="90000"/>
            <a:hueOff val="0"/>
            <a:satOff val="0"/>
            <a:lumOff val="0"/>
            <a:alphaOff val="-1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Perform data integration</a:t>
          </a:r>
        </a:p>
      </dsp:txBody>
      <dsp:txXfrm>
        <a:off x="1659582" y="597437"/>
        <a:ext cx="5038769" cy="482868"/>
      </dsp:txXfrm>
    </dsp:sp>
    <dsp:sp modelId="{8C218560-B858-48C2-B28F-4EE296969FE9}">
      <dsp:nvSpPr>
        <dsp:cNvPr id="0" name=""/>
        <dsp:cNvSpPr/>
      </dsp:nvSpPr>
      <dsp:spPr>
        <a:xfrm>
          <a:off x="1146298" y="1151471"/>
          <a:ext cx="6014766" cy="512914"/>
        </a:xfrm>
        <a:prstGeom prst="roundRect">
          <a:avLst>
            <a:gd name="adj" fmla="val 10000"/>
          </a:avLst>
        </a:prstGeom>
        <a:solidFill>
          <a:schemeClr val="accent1">
            <a:alpha val="90000"/>
            <a:hueOff val="0"/>
            <a:satOff val="0"/>
            <a:lumOff val="0"/>
            <a:alphaOff val="-2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Establish data governance</a:t>
          </a:r>
        </a:p>
      </dsp:txBody>
      <dsp:txXfrm>
        <a:off x="1161321" y="1166494"/>
        <a:ext cx="5202171" cy="482868"/>
      </dsp:txXfrm>
    </dsp:sp>
    <dsp:sp modelId="{5FB5E36F-1A6E-495D-922A-22130606C964}">
      <dsp:nvSpPr>
        <dsp:cNvPr id="0" name=""/>
        <dsp:cNvSpPr/>
      </dsp:nvSpPr>
      <dsp:spPr>
        <a:xfrm>
          <a:off x="698350" y="1759546"/>
          <a:ext cx="6014766" cy="512914"/>
        </a:xfrm>
        <a:prstGeom prst="roundRect">
          <a:avLst>
            <a:gd name="adj" fmla="val 10000"/>
          </a:avLst>
        </a:prstGeom>
        <a:solidFill>
          <a:schemeClr val="accent1">
            <a:alpha val="90000"/>
            <a:hueOff val="0"/>
            <a:satOff val="0"/>
            <a:lumOff val="0"/>
            <a:alphaOff val="-3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Survey data and inventory data</a:t>
          </a:r>
        </a:p>
      </dsp:txBody>
      <dsp:txXfrm>
        <a:off x="713373" y="1774569"/>
        <a:ext cx="5202171" cy="482868"/>
      </dsp:txXfrm>
    </dsp:sp>
    <dsp:sp modelId="{2529EBF3-F951-455C-8E64-6F4E988CA6BC}">
      <dsp:nvSpPr>
        <dsp:cNvPr id="0" name=""/>
        <dsp:cNvSpPr/>
      </dsp:nvSpPr>
      <dsp:spPr>
        <a:xfrm>
          <a:off x="330639" y="2336611"/>
          <a:ext cx="6014766" cy="512914"/>
        </a:xfrm>
        <a:prstGeom prst="roundRect">
          <a:avLst>
            <a:gd name="adj" fmla="val 10000"/>
          </a:avLst>
        </a:prstGeom>
        <a:solidFill>
          <a:schemeClr val="accent1">
            <a:alpha val="90000"/>
            <a:hueOff val="0"/>
            <a:satOff val="0"/>
            <a:lumOff val="0"/>
            <a:alphaOff val="-4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Define a business problem</a:t>
          </a:r>
        </a:p>
      </dsp:txBody>
      <dsp:txXfrm>
        <a:off x="345662" y="2351634"/>
        <a:ext cx="5202171" cy="482868"/>
      </dsp:txXfrm>
    </dsp:sp>
    <dsp:sp modelId="{90C0DC60-2858-49FC-949B-C4291886ABF2}">
      <dsp:nvSpPr>
        <dsp:cNvPr id="0" name=""/>
        <dsp:cNvSpPr/>
      </dsp:nvSpPr>
      <dsp:spPr>
        <a:xfrm rot="10800000">
          <a:off x="6992719" y="318005"/>
          <a:ext cx="333394" cy="333394"/>
        </a:xfrm>
        <a:prstGeom prst="downArrow">
          <a:avLst>
            <a:gd name="adj1" fmla="val 55000"/>
            <a:gd name="adj2" fmla="val 45000"/>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n-US" sz="1500" kern="1200"/>
        </a:p>
      </dsp:txBody>
      <dsp:txXfrm>
        <a:off x="7067733" y="400520"/>
        <a:ext cx="183366" cy="250879"/>
      </dsp:txXfrm>
    </dsp:sp>
    <dsp:sp modelId="{C8CBB195-0198-45E3-8864-042B52CE3882}">
      <dsp:nvSpPr>
        <dsp:cNvPr id="0" name=""/>
        <dsp:cNvSpPr/>
      </dsp:nvSpPr>
      <dsp:spPr>
        <a:xfrm rot="10800000">
          <a:off x="6697597" y="880894"/>
          <a:ext cx="333394" cy="333394"/>
        </a:xfrm>
        <a:prstGeom prst="downArrow">
          <a:avLst>
            <a:gd name="adj1" fmla="val 55000"/>
            <a:gd name="adj2" fmla="val 45000"/>
          </a:avLst>
        </a:prstGeom>
        <a:solidFill>
          <a:schemeClr val="accent1">
            <a:alpha val="90000"/>
            <a:tint val="40000"/>
            <a:hueOff val="0"/>
            <a:satOff val="0"/>
            <a:lumOff val="0"/>
            <a:alphaOff val="-13333"/>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n-US" sz="1500" kern="1200"/>
        </a:p>
      </dsp:txBody>
      <dsp:txXfrm>
        <a:off x="6772611" y="963409"/>
        <a:ext cx="183366" cy="250879"/>
      </dsp:txXfrm>
    </dsp:sp>
    <dsp:sp modelId="{8D435DD1-5936-4178-9F8D-D6BC11D6C034}">
      <dsp:nvSpPr>
        <dsp:cNvPr id="0" name=""/>
        <dsp:cNvSpPr/>
      </dsp:nvSpPr>
      <dsp:spPr>
        <a:xfrm rot="10800000">
          <a:off x="6239438" y="1471101"/>
          <a:ext cx="333394" cy="333394"/>
        </a:xfrm>
        <a:prstGeom prst="downArrow">
          <a:avLst>
            <a:gd name="adj1" fmla="val 55000"/>
            <a:gd name="adj2" fmla="val 45000"/>
          </a:avLst>
        </a:prstGeom>
        <a:solidFill>
          <a:schemeClr val="accent1">
            <a:alpha val="90000"/>
            <a:tint val="40000"/>
            <a:hueOff val="0"/>
            <a:satOff val="0"/>
            <a:lumOff val="0"/>
            <a:alphaOff val="-26667"/>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n-US" sz="1500" kern="1200"/>
        </a:p>
      </dsp:txBody>
      <dsp:txXfrm>
        <a:off x="6314452" y="1553616"/>
        <a:ext cx="183366" cy="250879"/>
      </dsp:txXfrm>
    </dsp:sp>
    <dsp:sp modelId="{C938379F-00FF-4990-BACE-BB50BEE4FF23}">
      <dsp:nvSpPr>
        <dsp:cNvPr id="0" name=""/>
        <dsp:cNvSpPr/>
      </dsp:nvSpPr>
      <dsp:spPr>
        <a:xfrm rot="10800000">
          <a:off x="5845078" y="2053438"/>
          <a:ext cx="333394" cy="333394"/>
        </a:xfrm>
        <a:prstGeom prst="downArrow">
          <a:avLst>
            <a:gd name="adj1" fmla="val 55000"/>
            <a:gd name="adj2" fmla="val 45000"/>
          </a:avLst>
        </a:prstGeom>
        <a:solidFill>
          <a:schemeClr val="accent1">
            <a:alpha val="90000"/>
            <a:tint val="40000"/>
            <a:hueOff val="0"/>
            <a:satOff val="0"/>
            <a:lumOff val="0"/>
            <a:alphaOff val="-4000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n-US" sz="1500" kern="1200"/>
        </a:p>
      </dsp:txBody>
      <dsp:txXfrm>
        <a:off x="5920092" y="2135953"/>
        <a:ext cx="183366" cy="2508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pn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Slide Number Placeholder 1"/>
          <p:cNvSpPr txBox="1">
            <a:spLocks noChangeAspect="1"/>
          </p:cNvSpPr>
          <p:nvPr/>
        </p:nvSpPr>
        <p:spPr>
          <a:xfrm>
            <a:off x="0" y="8822841"/>
            <a:ext cx="7010400" cy="473559"/>
          </a:xfrm>
          <a:prstGeom prst="rect">
            <a:avLst/>
          </a:prstGeom>
          <a:gradFill>
            <a:gsLst>
              <a:gs pos="0">
                <a:srgbClr val="00517E"/>
              </a:gs>
              <a:gs pos="100000">
                <a:srgbClr val="04304B"/>
              </a:gs>
            </a:gsLst>
            <a:path path="circle">
              <a:fillToRect l="50000" t="50000" r="50000" b="50000"/>
            </a:path>
          </a:gradFill>
        </p:spPr>
        <p:txBody>
          <a:bodyPr vert="horz" lIns="279532" tIns="94724" rIns="93177" bIns="94724" rtlCol="0" anchor="ctr">
            <a:noAutofit/>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86355"/>
            <a:r>
              <a:rPr lang="en-US" sz="1000" dirty="0">
                <a:solidFill>
                  <a:schemeClr val="bg1"/>
                </a:solidFill>
              </a:rPr>
              <a:t>Page </a:t>
            </a:r>
            <a:fld id="{114C7B2E-8ACE-7A49-BC19-183EB2D79019}" type="slidenum">
              <a:rPr lang="en-US" sz="1000">
                <a:solidFill>
                  <a:schemeClr val="bg1"/>
                </a:solidFill>
              </a:rPr>
              <a:pPr algn="l" defTabSz="186355"/>
              <a:t>‹#›</a:t>
            </a:fld>
            <a:endParaRPr lang="en-US" sz="1000" dirty="0">
              <a:solidFill>
                <a:schemeClr val="bg1"/>
              </a:solidFill>
            </a:endParaRPr>
          </a:p>
        </p:txBody>
      </p:sp>
      <p:sp>
        <p:nvSpPr>
          <p:cNvPr id="8" name="TextBox 2"/>
          <p:cNvSpPr txBox="1"/>
          <p:nvPr/>
        </p:nvSpPr>
        <p:spPr>
          <a:xfrm>
            <a:off x="2548743" y="8878062"/>
            <a:ext cx="1912915" cy="219035"/>
          </a:xfrm>
          <a:prstGeom prst="rect">
            <a:avLst/>
          </a:prstGeom>
          <a:noFill/>
        </p:spPr>
        <p:txBody>
          <a:bodyPr wrap="square" lIns="93177" tIns="46589" rIns="93177" bIns="46589" rtlCol="0" anchor="ctr">
            <a:spAutoFit/>
          </a:bodyPr>
          <a:lstStyle/>
          <a:p>
            <a:pPr algn="ctr" defTabSz="186355"/>
            <a:r>
              <a:rPr lang="en-US" sz="800" dirty="0">
                <a:solidFill>
                  <a:schemeClr val="bg1"/>
                </a:solidFill>
              </a:rPr>
              <a:t>sas.com</a:t>
            </a:r>
          </a:p>
        </p:txBody>
      </p:sp>
      <p:sp>
        <p:nvSpPr>
          <p:cNvPr id="9" name="Textbox 3"/>
          <p:cNvSpPr>
            <a:spLocks noChangeAspect="1"/>
          </p:cNvSpPr>
          <p:nvPr/>
        </p:nvSpPr>
        <p:spPr>
          <a:xfrm>
            <a:off x="2196592" y="9049931"/>
            <a:ext cx="2617216" cy="172098"/>
          </a:xfrm>
          <a:prstGeom prst="rect">
            <a:avLst/>
          </a:prstGeom>
        </p:spPr>
        <p:txBody>
          <a:bodyPr wrap="square" lIns="93177" tIns="46589" rIns="93177" bIns="46589" anchor="b" anchorCtr="0">
            <a:spAutoFit/>
          </a:bodyPr>
          <a:lstStyle/>
          <a:p>
            <a:pPr algn="ctr" defTabSz="279532" eaLnBrk="0" hangingPunct="0">
              <a:defRPr/>
            </a:pPr>
            <a:r>
              <a:rPr lang="en-US" sz="500" kern="300" spc="52" dirty="0">
                <a:solidFill>
                  <a:srgbClr val="0871B1"/>
                </a:solidFill>
                <a:latin typeface="Calibri" panose="020F0502020204030204" pitchFamily="34" charset="0"/>
                <a:ea typeface="Calibri" charset="0"/>
                <a:cs typeface="Arial" panose="020B0604020202020204" pitchFamily="34" charset="0"/>
              </a:rPr>
              <a:t>Copyright © SAS Institute </a:t>
            </a:r>
            <a:r>
              <a:rPr lang="en-US" sz="500" kern="300" spc="52" dirty="0">
                <a:solidFill>
                  <a:srgbClr val="0871B1"/>
                </a:solidFill>
                <a:ea typeface="Calibri" charset="0"/>
                <a:cs typeface="Arial" panose="020B0604020202020204" pitchFamily="34" charset="0"/>
              </a:rPr>
              <a:t>Inc</a:t>
            </a:r>
            <a:r>
              <a:rPr lang="en-US" sz="500" kern="300" spc="52" dirty="0">
                <a:solidFill>
                  <a:srgbClr val="0871B1"/>
                </a:solidFill>
                <a:latin typeface="Calibri" panose="020F0502020204030204" pitchFamily="34" charset="0"/>
                <a:ea typeface="Calibri" charset="0"/>
                <a:cs typeface="Arial" panose="020B0604020202020204" pitchFamily="34" charset="0"/>
              </a:rPr>
              <a:t>. All rights reserved.</a:t>
            </a:r>
          </a:p>
        </p:txBody>
      </p:sp>
      <p:pic>
        <p:nvPicPr>
          <p:cNvPr id="6"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0007" y="0"/>
            <a:ext cx="2570386" cy="1265297"/>
          </a:xfrm>
          <a:prstGeom prst="rect">
            <a:avLst/>
          </a:prstGeom>
        </p:spPr>
      </p:pic>
      <p:pic>
        <p:nvPicPr>
          <p:cNvPr id="7"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5245" y="8932265"/>
            <a:ext cx="571196" cy="258224"/>
          </a:xfrm>
          <a:prstGeom prst="rect">
            <a:avLst/>
          </a:prstGeom>
        </p:spPr>
      </p:pic>
    </p:spTree>
    <p:extLst>
      <p:ext uri="{BB962C8B-B14F-4D97-AF65-F5344CB8AC3E}">
        <p14:creationId xmlns:p14="http://schemas.microsoft.com/office/powerpoint/2010/main" val="28230595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pn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1"/>
          <p:cNvSpPr>
            <a:spLocks noGrp="1" noRot="1" noChangeAspect="1"/>
          </p:cNvSpPr>
          <p:nvPr>
            <p:ph type="sldImg" idx="2"/>
          </p:nvPr>
        </p:nvSpPr>
        <p:spPr>
          <a:xfrm>
            <a:off x="671513" y="1181100"/>
            <a:ext cx="5667375" cy="3187700"/>
          </a:xfrm>
          <a:prstGeom prst="rect">
            <a:avLst/>
          </a:prstGeom>
          <a:noFill/>
          <a:ln w="12700">
            <a:solidFill>
              <a:schemeClr val="bg1">
                <a:lumMod val="85000"/>
              </a:schemeClr>
            </a:solidFill>
          </a:ln>
        </p:spPr>
        <p:txBody>
          <a:bodyPr vert="horz" lIns="93177" tIns="46589" rIns="93177" bIns="46589" rtlCol="0" anchor="ctr"/>
          <a:lstStyle/>
          <a:p>
            <a:endParaRPr lang="en-US" dirty="0"/>
          </a:p>
        </p:txBody>
      </p:sp>
      <p:sp>
        <p:nvSpPr>
          <p:cNvPr id="5" name="Notes Placeholder 2"/>
          <p:cNvSpPr>
            <a:spLocks noGrp="1"/>
          </p:cNvSpPr>
          <p:nvPr>
            <p:ph type="body" sz="quarter" idx="3"/>
          </p:nvPr>
        </p:nvSpPr>
        <p:spPr>
          <a:xfrm>
            <a:off x="649631" y="4545939"/>
            <a:ext cx="5711139" cy="4174084"/>
          </a:xfrm>
          <a:prstGeom prst="rect">
            <a:avLst/>
          </a:prstGeom>
        </p:spPr>
        <p:txBody>
          <a:bodyPr vert="horz" lIns="46589" tIns="46589" rIns="46589" bIns="46589"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Slide Number Placeholder 3"/>
          <p:cNvSpPr txBox="1">
            <a:spLocks noChangeAspect="1"/>
          </p:cNvSpPr>
          <p:nvPr/>
        </p:nvSpPr>
        <p:spPr>
          <a:xfrm>
            <a:off x="0" y="8822841"/>
            <a:ext cx="7010400" cy="473559"/>
          </a:xfrm>
          <a:prstGeom prst="rect">
            <a:avLst/>
          </a:prstGeom>
          <a:gradFill>
            <a:gsLst>
              <a:gs pos="0">
                <a:srgbClr val="00517E"/>
              </a:gs>
              <a:gs pos="100000">
                <a:srgbClr val="04304B"/>
              </a:gs>
            </a:gsLst>
            <a:path path="circle">
              <a:fillToRect l="50000" t="50000" r="50000" b="50000"/>
            </a:path>
          </a:gradFill>
        </p:spPr>
        <p:txBody>
          <a:bodyPr vert="horz" lIns="279532" tIns="94724" rIns="93177" bIns="94724" rtlCol="0" anchor="ctr" anchorCtr="0"/>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86355"/>
            <a:r>
              <a:rPr lang="en-US" sz="1000" dirty="0" smtClean="0">
                <a:solidFill>
                  <a:schemeClr val="bg1"/>
                </a:solidFill>
              </a:rPr>
              <a:t>Page </a:t>
            </a:r>
            <a:fld id="{114C7B2E-8ACE-7A49-BC19-183EB2D79019}" type="slidenum">
              <a:rPr lang="en-US" sz="1000" smtClean="0">
                <a:solidFill>
                  <a:schemeClr val="bg1"/>
                </a:solidFill>
              </a:rPr>
              <a:pPr algn="l" defTabSz="186355"/>
              <a:t>‹#›</a:t>
            </a:fld>
            <a:endParaRPr lang="en-US" sz="1000" dirty="0">
              <a:solidFill>
                <a:schemeClr val="bg1"/>
              </a:solidFill>
            </a:endParaRPr>
          </a:p>
        </p:txBody>
      </p:sp>
      <p:sp>
        <p:nvSpPr>
          <p:cNvPr id="11" name="Textbox 4"/>
          <p:cNvSpPr>
            <a:spLocks noChangeAspect="1"/>
          </p:cNvSpPr>
          <p:nvPr/>
        </p:nvSpPr>
        <p:spPr>
          <a:xfrm>
            <a:off x="2196592" y="9051056"/>
            <a:ext cx="2617216" cy="172098"/>
          </a:xfrm>
          <a:prstGeom prst="rect">
            <a:avLst/>
          </a:prstGeom>
        </p:spPr>
        <p:txBody>
          <a:bodyPr wrap="square" lIns="93177" tIns="46589" rIns="93177" bIns="46589" anchor="b" anchorCtr="0">
            <a:spAutoFit/>
          </a:bodyPr>
          <a:lstStyle/>
          <a:p>
            <a:pPr algn="ctr" defTabSz="279532" eaLnBrk="0" hangingPunct="0">
              <a:defRPr/>
            </a:pPr>
            <a:r>
              <a:rPr lang="en-US" sz="500" kern="300" spc="52" dirty="0" smtClean="0">
                <a:solidFill>
                  <a:srgbClr val="0871B1"/>
                </a:solidFill>
                <a:latin typeface="Calibri" panose="020F0502020204030204" pitchFamily="34" charset="0"/>
                <a:ea typeface="Calibri" charset="0"/>
                <a:cs typeface="Arial" panose="020B0604020202020204" pitchFamily="34" charset="0"/>
              </a:rPr>
              <a:t>Copyright </a:t>
            </a:r>
            <a:r>
              <a:rPr lang="en-US" sz="500" kern="300" spc="52" dirty="0">
                <a:solidFill>
                  <a:srgbClr val="0871B1"/>
                </a:solidFill>
                <a:latin typeface="Calibri" panose="020F0502020204030204" pitchFamily="34" charset="0"/>
                <a:ea typeface="Calibri" charset="0"/>
                <a:cs typeface="Arial" panose="020B0604020202020204" pitchFamily="34" charset="0"/>
              </a:rPr>
              <a:t>© SAS Institute Inc. All rights </a:t>
            </a:r>
            <a:r>
              <a:rPr lang="en-US" sz="500" kern="300" spc="52" dirty="0">
                <a:solidFill>
                  <a:srgbClr val="0871B1"/>
                </a:solidFill>
                <a:latin typeface="+mn-lt"/>
                <a:ea typeface="Calibri" charset="0"/>
                <a:cs typeface="Arial" panose="020B0604020202020204" pitchFamily="34" charset="0"/>
              </a:rPr>
              <a:t>reserved</a:t>
            </a:r>
            <a:r>
              <a:rPr lang="en-US" sz="500" kern="300" spc="52" dirty="0">
                <a:solidFill>
                  <a:srgbClr val="0871B1"/>
                </a:solidFill>
                <a:latin typeface="Calibri" panose="020F0502020204030204" pitchFamily="34" charset="0"/>
                <a:ea typeface="Calibri" charset="0"/>
                <a:cs typeface="Arial" panose="020B0604020202020204" pitchFamily="34" charset="0"/>
              </a:rPr>
              <a:t>.</a:t>
            </a:r>
          </a:p>
        </p:txBody>
      </p:sp>
      <p:sp>
        <p:nvSpPr>
          <p:cNvPr id="2" name="TextBox 5"/>
          <p:cNvSpPr txBox="1"/>
          <p:nvPr/>
        </p:nvSpPr>
        <p:spPr>
          <a:xfrm>
            <a:off x="2548743" y="8878062"/>
            <a:ext cx="1912915" cy="219035"/>
          </a:xfrm>
          <a:prstGeom prst="rect">
            <a:avLst/>
          </a:prstGeom>
          <a:noFill/>
        </p:spPr>
        <p:txBody>
          <a:bodyPr wrap="square" lIns="93177" tIns="46589" rIns="93177" bIns="46589" rtlCol="0" anchor="ctr">
            <a:spAutoFit/>
          </a:bodyPr>
          <a:lstStyle/>
          <a:p>
            <a:pPr algn="ctr" defTabSz="186355"/>
            <a:r>
              <a:rPr lang="en-US" sz="800" dirty="0" smtClean="0">
                <a:solidFill>
                  <a:schemeClr val="bg1"/>
                </a:solidFill>
                <a:latin typeface="+mn-lt"/>
              </a:rPr>
              <a:t>sas.com</a:t>
            </a:r>
            <a:endParaRPr lang="en-US" sz="800" dirty="0">
              <a:solidFill>
                <a:schemeClr val="bg1"/>
              </a:solidFill>
              <a:latin typeface="+mn-lt"/>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0007" y="0"/>
            <a:ext cx="2570386" cy="1265297"/>
          </a:xfrm>
          <a:prstGeom prst="rect">
            <a:avLst/>
          </a:prstGeom>
        </p:spPr>
      </p:pic>
      <p:pic>
        <p:nvPicPr>
          <p:cNvPr id="12"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5245" y="8932265"/>
            <a:ext cx="571196" cy="258224"/>
          </a:xfrm>
          <a:prstGeom prst="rect">
            <a:avLst/>
          </a:prstGeom>
        </p:spPr>
      </p:pic>
    </p:spTree>
    <p:extLst>
      <p:ext uri="{BB962C8B-B14F-4D97-AF65-F5344CB8AC3E}">
        <p14:creationId xmlns:p14="http://schemas.microsoft.com/office/powerpoint/2010/main" val="323604440"/>
      </p:ext>
    </p:extLst>
  </p:cSld>
  <p:clrMap bg1="lt1" tx1="dk1" bg2="lt2" tx2="dk2" accent1="accent1" accent2="accent2" accent3="accent3" accent4="accent4" accent5="accent5" accent6="accent6" hlink="hlink" folHlink="folHlink"/>
  <p:hf hdr="0" ftr="0" dt="0"/>
  <p:notesStyle>
    <a:lvl1pPr marL="171450" indent="-182880" algn="l" defTabSz="365760" rtl="0" eaLnBrk="1" latinLnBrk="0" hangingPunct="1">
      <a:lnSpc>
        <a:spcPct val="85000"/>
      </a:lnSpc>
      <a:spcBef>
        <a:spcPts val="800"/>
      </a:spcBef>
      <a:buClr>
        <a:schemeClr val="tx1"/>
      </a:buClr>
      <a:buSzPct val="80000"/>
      <a:buFont typeface="Arial" charset="0"/>
      <a:buChar char="•"/>
      <a:defRPr sz="1200" kern="1200" baseline="0">
        <a:solidFill>
          <a:schemeClr val="tx1"/>
        </a:solidFill>
        <a:effectLst/>
        <a:latin typeface="+mn-lt"/>
        <a:ea typeface="+mn-ea"/>
        <a:cs typeface="Arial" pitchFamily="34" charset="0"/>
      </a:defRPr>
    </a:lvl1pPr>
    <a:lvl2pPr marL="342900" indent="-182880" algn="l" defTabSz="365760" rtl="0" eaLnBrk="1" latinLnBrk="0" hangingPunct="1">
      <a:lnSpc>
        <a:spcPct val="85000"/>
      </a:lnSpc>
      <a:spcBef>
        <a:spcPts val="800"/>
      </a:spcBef>
      <a:buClr>
        <a:schemeClr val="tx1">
          <a:lumMod val="65000"/>
          <a:lumOff val="35000"/>
        </a:schemeClr>
      </a:buClr>
      <a:buSzPct val="80000"/>
      <a:buFont typeface="Arial" charset="0"/>
      <a:buChar char="•"/>
      <a:tabLst/>
      <a:defRPr sz="1200" kern="1200" baseline="0">
        <a:solidFill>
          <a:schemeClr val="tx1">
            <a:lumMod val="65000"/>
            <a:lumOff val="35000"/>
          </a:schemeClr>
        </a:solidFill>
        <a:latin typeface="+mn-lt"/>
        <a:ea typeface="+mn-ea"/>
        <a:cs typeface="Arial" pitchFamily="34" charset="0"/>
      </a:defRPr>
    </a:lvl2pPr>
    <a:lvl3pPr marL="515938" indent="-182880" algn="l" defTabSz="365760" rtl="0" eaLnBrk="1" latinLnBrk="0" hangingPunct="1">
      <a:lnSpc>
        <a:spcPct val="85000"/>
      </a:lnSpc>
      <a:spcBef>
        <a:spcPts val="800"/>
      </a:spcBef>
      <a:buClr>
        <a:schemeClr val="tx1">
          <a:lumMod val="65000"/>
          <a:lumOff val="35000"/>
        </a:schemeClr>
      </a:buClr>
      <a:buSzPct val="100000"/>
      <a:buFont typeface="Calibri" panose="020F0502020204030204" pitchFamily="34" charset="0"/>
      <a:buChar char="-"/>
      <a:tabLst/>
      <a:defRPr sz="1200" kern="1200" baseline="0">
        <a:solidFill>
          <a:schemeClr val="tx1">
            <a:lumMod val="65000"/>
            <a:lumOff val="35000"/>
          </a:schemeClr>
        </a:solidFill>
        <a:latin typeface="+mn-lt"/>
        <a:ea typeface="+mn-ea"/>
        <a:cs typeface="Arial" pitchFamily="34" charset="0"/>
      </a:defRPr>
    </a:lvl3pPr>
    <a:lvl4pPr marL="688975" indent="-173038" algn="l" defTabSz="685800" rtl="0" eaLnBrk="1" latinLnBrk="0" hangingPunct="1">
      <a:lnSpc>
        <a:spcPct val="100000"/>
      </a:lnSpc>
      <a:buClr>
        <a:schemeClr val="tx1">
          <a:lumMod val="65000"/>
          <a:lumOff val="35000"/>
        </a:schemeClr>
      </a:buClr>
      <a:buSzPct val="80000"/>
      <a:buFont typeface="Arial" charset="0"/>
      <a:buChar char="•"/>
      <a:tabLst/>
      <a:defRPr sz="1200" kern="1200" baseline="0">
        <a:solidFill>
          <a:schemeClr val="tx1">
            <a:lumMod val="65000"/>
            <a:lumOff val="35000"/>
          </a:schemeClr>
        </a:solidFill>
        <a:latin typeface="+mn-lt"/>
        <a:ea typeface="+mn-ea"/>
        <a:cs typeface="Arial" pitchFamily="34" charset="0"/>
      </a:defRPr>
    </a:lvl4pPr>
    <a:lvl5pPr marL="860425" indent="-165100" algn="l" defTabSz="685800" rtl="0" eaLnBrk="1" latinLnBrk="0" hangingPunct="1">
      <a:lnSpc>
        <a:spcPct val="100000"/>
      </a:lnSpc>
      <a:buClr>
        <a:schemeClr val="tx1">
          <a:lumMod val="65000"/>
          <a:lumOff val="35000"/>
        </a:schemeClr>
      </a:buClr>
      <a:buSzPct val="80000"/>
      <a:buFont typeface="Arial" charset="0"/>
      <a:buChar char="•"/>
      <a:tabLst/>
      <a:defRPr sz="1200" kern="1200" baseline="0">
        <a:solidFill>
          <a:schemeClr val="tx1">
            <a:lumMod val="65000"/>
            <a:lumOff val="35000"/>
          </a:schemeClr>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1513" y="1181100"/>
            <a:ext cx="5667375" cy="31877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32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915988"/>
            <a:ext cx="5915025" cy="3327400"/>
          </a:xfrm>
        </p:spPr>
      </p:sp>
      <p:sp>
        <p:nvSpPr>
          <p:cNvPr id="3" name="Notes Placeholder 2"/>
          <p:cNvSpPr>
            <a:spLocks noGrp="1"/>
          </p:cNvSpPr>
          <p:nvPr>
            <p:ph type="body" idx="1"/>
          </p:nvPr>
        </p:nvSpPr>
        <p:spPr/>
        <p:txBody>
          <a:bodyPr/>
          <a:lstStyle/>
          <a:p>
            <a:r>
              <a:rPr lang="en-US" baseline="0" dirty="0"/>
              <a:t>Classic waterfall diagram </a:t>
            </a:r>
          </a:p>
        </p:txBody>
      </p:sp>
      <p:sp>
        <p:nvSpPr>
          <p:cNvPr id="4" name="Slide Number Placeholder 3"/>
          <p:cNvSpPr>
            <a:spLocks noGrp="1"/>
          </p:cNvSpPr>
          <p:nvPr>
            <p:ph type="sldNum" sz="quarter" idx="10"/>
          </p:nvPr>
        </p:nvSpPr>
        <p:spPr/>
        <p:txBody>
          <a:bodyPr/>
          <a:lstStyle/>
          <a:p>
            <a:fld id="{BAE402D1-88AD-43C2-B8BB-8C7904BBCA11}" type="slidenum">
              <a:rPr lang="en-US" smtClean="0"/>
              <a:pPr/>
              <a:t>3</a:t>
            </a:fld>
            <a:endParaRPr lang="en-US" dirty="0"/>
          </a:p>
        </p:txBody>
      </p:sp>
    </p:spTree>
    <p:extLst>
      <p:ext uri="{BB962C8B-B14F-4D97-AF65-F5344CB8AC3E}">
        <p14:creationId xmlns:p14="http://schemas.microsoft.com/office/powerpoint/2010/main" val="4066005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915988"/>
            <a:ext cx="5915025" cy="3327400"/>
          </a:xfrm>
        </p:spPr>
      </p:sp>
      <p:sp>
        <p:nvSpPr>
          <p:cNvPr id="3" name="Notes Placeholder 2"/>
          <p:cNvSpPr>
            <a:spLocks noGrp="1"/>
          </p:cNvSpPr>
          <p:nvPr>
            <p:ph type="body" idx="1"/>
          </p:nvPr>
        </p:nvSpPr>
        <p:spPr/>
        <p:txBody>
          <a:bodyPr/>
          <a:lstStyle/>
          <a:p>
            <a:r>
              <a:rPr lang="en-US" baseline="0" dirty="0"/>
              <a:t>Classic waterfall diagram </a:t>
            </a:r>
          </a:p>
        </p:txBody>
      </p:sp>
      <p:sp>
        <p:nvSpPr>
          <p:cNvPr id="4" name="Slide Number Placeholder 3"/>
          <p:cNvSpPr>
            <a:spLocks noGrp="1"/>
          </p:cNvSpPr>
          <p:nvPr>
            <p:ph type="sldNum" sz="quarter" idx="10"/>
          </p:nvPr>
        </p:nvSpPr>
        <p:spPr/>
        <p:txBody>
          <a:bodyPr/>
          <a:lstStyle/>
          <a:p>
            <a:fld id="{BAE402D1-88AD-43C2-B8BB-8C7904BBCA11}" type="slidenum">
              <a:rPr lang="en-US" smtClean="0"/>
              <a:pPr/>
              <a:t>4</a:t>
            </a:fld>
            <a:endParaRPr lang="en-US" dirty="0"/>
          </a:p>
        </p:txBody>
      </p:sp>
    </p:spTree>
    <p:extLst>
      <p:ext uri="{BB962C8B-B14F-4D97-AF65-F5344CB8AC3E}">
        <p14:creationId xmlns:p14="http://schemas.microsoft.com/office/powerpoint/2010/main" val="3580561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915988"/>
            <a:ext cx="5915025" cy="3327400"/>
          </a:xfrm>
        </p:spPr>
      </p:sp>
      <p:sp>
        <p:nvSpPr>
          <p:cNvPr id="3" name="Notes Placeholder 2"/>
          <p:cNvSpPr>
            <a:spLocks noGrp="1"/>
          </p:cNvSpPr>
          <p:nvPr>
            <p:ph type="body" idx="1"/>
          </p:nvPr>
        </p:nvSpPr>
        <p:spPr/>
        <p:txBody>
          <a:bodyPr/>
          <a:lstStyle/>
          <a:p>
            <a:r>
              <a:rPr lang="en-US" baseline="0" dirty="0"/>
              <a:t>Classic waterfall diagram </a:t>
            </a:r>
          </a:p>
        </p:txBody>
      </p:sp>
      <p:sp>
        <p:nvSpPr>
          <p:cNvPr id="4" name="Slide Number Placeholder 3"/>
          <p:cNvSpPr>
            <a:spLocks noGrp="1"/>
          </p:cNvSpPr>
          <p:nvPr>
            <p:ph type="sldNum" sz="quarter" idx="10"/>
          </p:nvPr>
        </p:nvSpPr>
        <p:spPr/>
        <p:txBody>
          <a:bodyPr/>
          <a:lstStyle/>
          <a:p>
            <a:fld id="{BAE402D1-88AD-43C2-B8BB-8C7904BBCA11}" type="slidenum">
              <a:rPr lang="en-US" smtClean="0"/>
              <a:pPr/>
              <a:t>5</a:t>
            </a:fld>
            <a:endParaRPr lang="en-US" dirty="0"/>
          </a:p>
        </p:txBody>
      </p:sp>
    </p:spTree>
    <p:extLst>
      <p:ext uri="{BB962C8B-B14F-4D97-AF65-F5344CB8AC3E}">
        <p14:creationId xmlns:p14="http://schemas.microsoft.com/office/powerpoint/2010/main" val="2848670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srgbClr val="000000"/>
                </a:solidFill>
                <a:latin typeface="Arial"/>
              </a:rPr>
              <a:t>Phase 1</a:t>
            </a:r>
          </a:p>
          <a:p>
            <a:pPr lvl="0"/>
            <a:r>
              <a:rPr lang="en-US" dirty="0">
                <a:solidFill>
                  <a:srgbClr val="000000"/>
                </a:solidFill>
                <a:latin typeface="Arial"/>
              </a:rPr>
              <a:t>•	Evaluate of data quality, content and consistency</a:t>
            </a:r>
          </a:p>
          <a:p>
            <a:pPr lvl="0"/>
            <a:r>
              <a:rPr lang="en-US" dirty="0">
                <a:solidFill>
                  <a:srgbClr val="000000"/>
                </a:solidFill>
                <a:latin typeface="Arial"/>
              </a:rPr>
              <a:t>•	Integrate jail, Emergency Room or EMS</a:t>
            </a:r>
          </a:p>
          <a:p>
            <a:pPr lvl="0"/>
            <a:r>
              <a:rPr lang="en-US" dirty="0">
                <a:solidFill>
                  <a:srgbClr val="000000"/>
                </a:solidFill>
                <a:latin typeface="Arial"/>
              </a:rPr>
              <a:t>•	Analyze high utilizer population</a:t>
            </a:r>
          </a:p>
          <a:p>
            <a:pPr lvl="0"/>
            <a:r>
              <a:rPr lang="en-US" dirty="0">
                <a:solidFill>
                  <a:srgbClr val="000000"/>
                </a:solidFill>
                <a:latin typeface="Arial"/>
              </a:rPr>
              <a:t>•	Create and validate initial scoring model</a:t>
            </a:r>
          </a:p>
          <a:p>
            <a:pPr lvl="0"/>
            <a:r>
              <a:rPr lang="en-US" dirty="0">
                <a:solidFill>
                  <a:srgbClr val="000000"/>
                </a:solidFill>
                <a:latin typeface="Arial"/>
              </a:rPr>
              <a:t>•	Create report</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474A449-33AD-4F03-AC3E-7299DD0A7C8F}" type="slidenum">
              <a:rPr lang="en-US" smtClean="0"/>
              <a:t>9</a:t>
            </a:fld>
            <a:endParaRPr lang="en-US"/>
          </a:p>
        </p:txBody>
      </p:sp>
    </p:spTree>
    <p:extLst>
      <p:ext uri="{BB962C8B-B14F-4D97-AF65-F5344CB8AC3E}">
        <p14:creationId xmlns:p14="http://schemas.microsoft.com/office/powerpoint/2010/main" val="844725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srgbClr val="000000"/>
                </a:solidFill>
                <a:latin typeface="Arial"/>
              </a:rPr>
              <a:t>Phase 1</a:t>
            </a:r>
          </a:p>
          <a:p>
            <a:pPr lvl="0"/>
            <a:r>
              <a:rPr lang="en-US" dirty="0">
                <a:solidFill>
                  <a:srgbClr val="000000"/>
                </a:solidFill>
                <a:latin typeface="Arial"/>
              </a:rPr>
              <a:t>•	Evaluate of data quality, content and consistency</a:t>
            </a:r>
          </a:p>
          <a:p>
            <a:pPr lvl="0"/>
            <a:r>
              <a:rPr lang="en-US" dirty="0">
                <a:solidFill>
                  <a:srgbClr val="000000"/>
                </a:solidFill>
                <a:latin typeface="Arial"/>
              </a:rPr>
              <a:t>•	Integrate jail, Emergency Room or EMS</a:t>
            </a:r>
          </a:p>
          <a:p>
            <a:pPr lvl="0"/>
            <a:r>
              <a:rPr lang="en-US" dirty="0">
                <a:solidFill>
                  <a:srgbClr val="000000"/>
                </a:solidFill>
                <a:latin typeface="Arial"/>
              </a:rPr>
              <a:t>•	Analyze high utilizer population</a:t>
            </a:r>
          </a:p>
          <a:p>
            <a:pPr lvl="0"/>
            <a:r>
              <a:rPr lang="en-US" dirty="0">
                <a:solidFill>
                  <a:srgbClr val="000000"/>
                </a:solidFill>
                <a:latin typeface="Arial"/>
              </a:rPr>
              <a:t>•	Create and validate initial scoring model</a:t>
            </a:r>
          </a:p>
          <a:p>
            <a:pPr lvl="0"/>
            <a:r>
              <a:rPr lang="en-US" dirty="0">
                <a:solidFill>
                  <a:srgbClr val="000000"/>
                </a:solidFill>
                <a:latin typeface="Arial"/>
              </a:rPr>
              <a:t>•	Create report</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474A449-33AD-4F03-AC3E-7299DD0A7C8F}" type="slidenum">
              <a:rPr lang="en-US" smtClean="0"/>
              <a:t>11</a:t>
            </a:fld>
            <a:endParaRPr lang="en-US"/>
          </a:p>
        </p:txBody>
      </p:sp>
    </p:spTree>
    <p:extLst>
      <p:ext uri="{BB962C8B-B14F-4D97-AF65-F5344CB8AC3E}">
        <p14:creationId xmlns:p14="http://schemas.microsoft.com/office/powerpoint/2010/main" val="1961099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To</a:t>
            </a:r>
            <a:r>
              <a:rPr lang="en-US" baseline="0" dirty="0"/>
              <a:t> further illustrate the difference between achievement and growth in one other way – let’s look at 2 scatterplots.</a:t>
            </a:r>
          </a:p>
          <a:p>
            <a:endParaRPr lang="en-US" baseline="0" dirty="0"/>
          </a:p>
          <a:p>
            <a:r>
              <a:rPr lang="en-US" baseline="0" dirty="0"/>
              <a:t>Each gold dot here represents a school in the state of Tennessee, and every school is included here.</a:t>
            </a:r>
          </a:p>
          <a:p>
            <a:endParaRPr lang="en-US" baseline="0" dirty="0"/>
          </a:p>
          <a:p>
            <a:r>
              <a:rPr lang="en-US" baseline="0" dirty="0"/>
              <a:t>There are 2 reasons why we are looking at this data out of Tennessee:</a:t>
            </a:r>
          </a:p>
          <a:p>
            <a:pPr marL="236604" indent="-236604">
              <a:buAutoNum type="arabicPeriod"/>
            </a:pPr>
            <a:r>
              <a:rPr lang="en-US" baseline="0" dirty="0"/>
              <a:t>Tennessee is very similar to many states (urban/rural, English language learners, student mobility, etc.)</a:t>
            </a:r>
          </a:p>
          <a:p>
            <a:pPr marL="236604" indent="-236604">
              <a:buAutoNum type="arabicPeriod"/>
            </a:pPr>
            <a:r>
              <a:rPr lang="en-US" baseline="0" dirty="0"/>
              <a:t>That data out of Tennessee is public</a:t>
            </a:r>
          </a:p>
          <a:p>
            <a:endParaRPr lang="en-US" baseline="0" dirty="0"/>
          </a:p>
          <a:p>
            <a:r>
              <a:rPr lang="en-US" baseline="0" dirty="0"/>
              <a:t>On the horizontal axis, schools are graphed based on the quantity or percent of students that they serve who come from economically disadvantaged backgrounds.</a:t>
            </a:r>
          </a:p>
          <a:p>
            <a:r>
              <a:rPr lang="en-US" baseline="0" dirty="0"/>
              <a:t>On the vertical axis, schools are graphed based on the entering achievement level of their students.</a:t>
            </a:r>
          </a:p>
          <a:p>
            <a:endParaRPr lang="en-US" baseline="0" dirty="0"/>
          </a:p>
          <a:p>
            <a:r>
              <a:rPr lang="en-US" baseline="0" dirty="0"/>
              <a:t>It is clear to see the correlation – schools that serve fewer students from economically disadvantaged background tend to have higher entering achievement levels than schools how serve more of these students.</a:t>
            </a:r>
          </a:p>
          <a:p>
            <a:endParaRPr lang="en-US" baseline="0" dirty="0"/>
          </a:p>
          <a:p>
            <a:r>
              <a:rPr lang="en-US" baseline="0" dirty="0"/>
              <a:t>This is essentially what we are talking about when we discuss the achievement gap. In terms of poverty, there is definitely a disparity in achievement. This disparity has real implications when trying to discuss such critical matters as school and teacher effectiveness if we were only to base that on achievement.</a:t>
            </a:r>
          </a:p>
          <a:p>
            <a:endParaRPr lang="en-US" baseline="0" dirty="0"/>
          </a:p>
          <a:p>
            <a:r>
              <a:rPr lang="en-US" baseline="0" dirty="0"/>
              <a:t>Now let’s look at these same schools in regard to academic progress…</a:t>
            </a:r>
            <a:endParaRPr lang="en-US" dirty="0"/>
          </a:p>
        </p:txBody>
      </p:sp>
      <p:sp>
        <p:nvSpPr>
          <p:cNvPr id="4" name="Slide Number Placeholder 3"/>
          <p:cNvSpPr>
            <a:spLocks noGrp="1"/>
          </p:cNvSpPr>
          <p:nvPr>
            <p:ph type="sldNum" sz="quarter" idx="10"/>
          </p:nvPr>
        </p:nvSpPr>
        <p:spPr>
          <a:xfrm>
            <a:off x="3647875" y="8430947"/>
            <a:ext cx="2868734" cy="464185"/>
          </a:xfrm>
          <a:prstGeom prst="rect">
            <a:avLst/>
          </a:prstGeom>
        </p:spPr>
        <p:txBody>
          <a:bodyPr/>
          <a:lstStyle/>
          <a:p>
            <a:fld id="{BAE402D1-88AD-43C2-B8BB-8C7904BBCA11}" type="slidenum">
              <a:rPr lang="en-US" smtClean="0"/>
              <a:pPr/>
              <a:t>28</a:t>
            </a:fld>
            <a:endParaRPr lang="en-US" dirty="0"/>
          </a:p>
        </p:txBody>
      </p:sp>
    </p:spTree>
    <p:extLst>
      <p:ext uri="{BB962C8B-B14F-4D97-AF65-F5344CB8AC3E}">
        <p14:creationId xmlns:p14="http://schemas.microsoft.com/office/powerpoint/2010/main" val="1683385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schools</a:t>
            </a:r>
            <a:r>
              <a:rPr lang="en-US" baseline="0" dirty="0"/>
              <a:t> still serve the same students, but when looking at their data through the lens of PROGRESS or GROWTH, rather than achievement, it is clear to see that schools across the spectrum can and do make stellar growth with their students.</a:t>
            </a:r>
          </a:p>
          <a:p>
            <a:endParaRPr lang="en-US" baseline="0" dirty="0"/>
          </a:p>
          <a:p>
            <a:endParaRPr lang="en-US" dirty="0"/>
          </a:p>
        </p:txBody>
      </p:sp>
      <p:sp>
        <p:nvSpPr>
          <p:cNvPr id="4" name="Slide Number Placeholder 3"/>
          <p:cNvSpPr>
            <a:spLocks noGrp="1"/>
          </p:cNvSpPr>
          <p:nvPr>
            <p:ph type="sldNum" sz="quarter" idx="10"/>
          </p:nvPr>
        </p:nvSpPr>
        <p:spPr>
          <a:xfrm>
            <a:off x="3647875" y="8430947"/>
            <a:ext cx="2868734" cy="464185"/>
          </a:xfrm>
          <a:prstGeom prst="rect">
            <a:avLst/>
          </a:prstGeom>
        </p:spPr>
        <p:txBody>
          <a:bodyPr/>
          <a:lstStyle/>
          <a:p>
            <a:fld id="{BAE402D1-88AD-43C2-B8BB-8C7904BBCA11}" type="slidenum">
              <a:rPr lang="en-US" smtClean="0"/>
              <a:pPr/>
              <a:t>29</a:t>
            </a:fld>
            <a:endParaRPr lang="en-US" dirty="0"/>
          </a:p>
        </p:txBody>
      </p:sp>
    </p:spTree>
    <p:extLst>
      <p:ext uri="{BB962C8B-B14F-4D97-AF65-F5344CB8AC3E}">
        <p14:creationId xmlns:p14="http://schemas.microsoft.com/office/powerpoint/2010/main" val="2316097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18.jp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userDrawn="1"/>
        </p:nvGrpSpPr>
        <p:grpSpPr>
          <a:xfrm>
            <a:off x="8017883" y="4527567"/>
            <a:ext cx="844014" cy="449260"/>
            <a:chOff x="7048500" y="4889500"/>
            <a:chExt cx="1622426" cy="863600"/>
          </a:xfrm>
        </p:grpSpPr>
        <p:sp>
          <p:nvSpPr>
            <p:cNvPr id="11" name="Freeform 6"/>
            <p:cNvSpPr>
              <a:spLocks/>
            </p:cNvSpPr>
            <p:nvPr userDrawn="1"/>
          </p:nvSpPr>
          <p:spPr bwMode="auto">
            <a:xfrm>
              <a:off x="7089775" y="5645150"/>
              <a:ext cx="87313" cy="100013"/>
            </a:xfrm>
            <a:custGeom>
              <a:avLst/>
              <a:gdLst>
                <a:gd name="T0" fmla="*/ 0 w 218"/>
                <a:gd name="T1" fmla="*/ 0 h 249"/>
                <a:gd name="T2" fmla="*/ 218 w 218"/>
                <a:gd name="T3" fmla="*/ 0 h 249"/>
                <a:gd name="T4" fmla="*/ 218 w 218"/>
                <a:gd name="T5" fmla="*/ 63 h 249"/>
                <a:gd name="T6" fmla="*/ 147 w 218"/>
                <a:gd name="T7" fmla="*/ 63 h 249"/>
                <a:gd name="T8" fmla="*/ 147 w 218"/>
                <a:gd name="T9" fmla="*/ 249 h 249"/>
                <a:gd name="T10" fmla="*/ 71 w 218"/>
                <a:gd name="T11" fmla="*/ 249 h 249"/>
                <a:gd name="T12" fmla="*/ 71 w 218"/>
                <a:gd name="T13" fmla="*/ 63 h 249"/>
                <a:gd name="T14" fmla="*/ 0 w 218"/>
                <a:gd name="T15" fmla="*/ 63 h 249"/>
                <a:gd name="T16" fmla="*/ 0 w 218"/>
                <a:gd name="T1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249">
                  <a:moveTo>
                    <a:pt x="0" y="0"/>
                  </a:moveTo>
                  <a:lnTo>
                    <a:pt x="218" y="0"/>
                  </a:lnTo>
                  <a:lnTo>
                    <a:pt x="218" y="63"/>
                  </a:lnTo>
                  <a:lnTo>
                    <a:pt x="147" y="63"/>
                  </a:lnTo>
                  <a:lnTo>
                    <a:pt x="147" y="249"/>
                  </a:lnTo>
                  <a:lnTo>
                    <a:pt x="71" y="249"/>
                  </a:lnTo>
                  <a:lnTo>
                    <a:pt x="71" y="63"/>
                  </a:lnTo>
                  <a:lnTo>
                    <a:pt x="0" y="6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7185025" y="5645150"/>
              <a:ext cx="88900" cy="100013"/>
            </a:xfrm>
            <a:custGeom>
              <a:avLst/>
              <a:gdLst>
                <a:gd name="T0" fmla="*/ 0 w 227"/>
                <a:gd name="T1" fmla="*/ 0 h 249"/>
                <a:gd name="T2" fmla="*/ 77 w 227"/>
                <a:gd name="T3" fmla="*/ 0 h 249"/>
                <a:gd name="T4" fmla="*/ 77 w 227"/>
                <a:gd name="T5" fmla="*/ 86 h 249"/>
                <a:gd name="T6" fmla="*/ 149 w 227"/>
                <a:gd name="T7" fmla="*/ 86 h 249"/>
                <a:gd name="T8" fmla="*/ 149 w 227"/>
                <a:gd name="T9" fmla="*/ 0 h 249"/>
                <a:gd name="T10" fmla="*/ 227 w 227"/>
                <a:gd name="T11" fmla="*/ 0 h 249"/>
                <a:gd name="T12" fmla="*/ 227 w 227"/>
                <a:gd name="T13" fmla="*/ 249 h 249"/>
                <a:gd name="T14" fmla="*/ 149 w 227"/>
                <a:gd name="T15" fmla="*/ 249 h 249"/>
                <a:gd name="T16" fmla="*/ 149 w 227"/>
                <a:gd name="T17" fmla="*/ 150 h 249"/>
                <a:gd name="T18" fmla="*/ 77 w 227"/>
                <a:gd name="T19" fmla="*/ 150 h 249"/>
                <a:gd name="T20" fmla="*/ 77 w 227"/>
                <a:gd name="T21" fmla="*/ 249 h 249"/>
                <a:gd name="T22" fmla="*/ 0 w 227"/>
                <a:gd name="T23" fmla="*/ 249 h 249"/>
                <a:gd name="T24" fmla="*/ 0 w 227"/>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249">
                  <a:moveTo>
                    <a:pt x="0" y="0"/>
                  </a:moveTo>
                  <a:lnTo>
                    <a:pt x="77" y="0"/>
                  </a:lnTo>
                  <a:lnTo>
                    <a:pt x="77" y="86"/>
                  </a:lnTo>
                  <a:lnTo>
                    <a:pt x="149" y="86"/>
                  </a:lnTo>
                  <a:lnTo>
                    <a:pt x="149" y="0"/>
                  </a:lnTo>
                  <a:lnTo>
                    <a:pt x="227" y="0"/>
                  </a:lnTo>
                  <a:lnTo>
                    <a:pt x="227" y="249"/>
                  </a:lnTo>
                  <a:lnTo>
                    <a:pt x="149" y="249"/>
                  </a:lnTo>
                  <a:lnTo>
                    <a:pt x="149" y="150"/>
                  </a:lnTo>
                  <a:lnTo>
                    <a:pt x="77" y="150"/>
                  </a:lnTo>
                  <a:lnTo>
                    <a:pt x="77"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userDrawn="1"/>
          </p:nvSpPr>
          <p:spPr bwMode="auto">
            <a:xfrm>
              <a:off x="7285038" y="5645150"/>
              <a:ext cx="82550" cy="100013"/>
            </a:xfrm>
            <a:custGeom>
              <a:avLst/>
              <a:gdLst>
                <a:gd name="T0" fmla="*/ 0 w 212"/>
                <a:gd name="T1" fmla="*/ 0 h 249"/>
                <a:gd name="T2" fmla="*/ 208 w 212"/>
                <a:gd name="T3" fmla="*/ 0 h 249"/>
                <a:gd name="T4" fmla="*/ 208 w 212"/>
                <a:gd name="T5" fmla="*/ 63 h 249"/>
                <a:gd name="T6" fmla="*/ 78 w 212"/>
                <a:gd name="T7" fmla="*/ 63 h 249"/>
                <a:gd name="T8" fmla="*/ 78 w 212"/>
                <a:gd name="T9" fmla="*/ 94 h 249"/>
                <a:gd name="T10" fmla="*/ 196 w 212"/>
                <a:gd name="T11" fmla="*/ 94 h 249"/>
                <a:gd name="T12" fmla="*/ 196 w 212"/>
                <a:gd name="T13" fmla="*/ 154 h 249"/>
                <a:gd name="T14" fmla="*/ 78 w 212"/>
                <a:gd name="T15" fmla="*/ 154 h 249"/>
                <a:gd name="T16" fmla="*/ 78 w 212"/>
                <a:gd name="T17" fmla="*/ 185 h 249"/>
                <a:gd name="T18" fmla="*/ 212 w 212"/>
                <a:gd name="T19" fmla="*/ 185 h 249"/>
                <a:gd name="T20" fmla="*/ 212 w 212"/>
                <a:gd name="T21" fmla="*/ 249 h 249"/>
                <a:gd name="T22" fmla="*/ 0 w 212"/>
                <a:gd name="T23" fmla="*/ 249 h 249"/>
                <a:gd name="T24" fmla="*/ 0 w 212"/>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2" h="249">
                  <a:moveTo>
                    <a:pt x="0" y="0"/>
                  </a:moveTo>
                  <a:lnTo>
                    <a:pt x="208" y="0"/>
                  </a:lnTo>
                  <a:lnTo>
                    <a:pt x="208" y="63"/>
                  </a:lnTo>
                  <a:lnTo>
                    <a:pt x="78" y="63"/>
                  </a:lnTo>
                  <a:lnTo>
                    <a:pt x="78" y="94"/>
                  </a:lnTo>
                  <a:lnTo>
                    <a:pt x="196" y="94"/>
                  </a:lnTo>
                  <a:lnTo>
                    <a:pt x="196" y="154"/>
                  </a:lnTo>
                  <a:lnTo>
                    <a:pt x="78" y="154"/>
                  </a:lnTo>
                  <a:lnTo>
                    <a:pt x="78" y="185"/>
                  </a:lnTo>
                  <a:lnTo>
                    <a:pt x="212" y="185"/>
                  </a:lnTo>
                  <a:lnTo>
                    <a:pt x="212"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noEditPoints="1"/>
            </p:cNvSpPr>
            <p:nvPr userDrawn="1"/>
          </p:nvSpPr>
          <p:spPr bwMode="auto">
            <a:xfrm>
              <a:off x="7426325" y="5645150"/>
              <a:ext cx="87313" cy="100013"/>
            </a:xfrm>
            <a:custGeom>
              <a:avLst/>
              <a:gdLst>
                <a:gd name="T0" fmla="*/ 77 w 221"/>
                <a:gd name="T1" fmla="*/ 63 h 249"/>
                <a:gd name="T2" fmla="*/ 77 w 221"/>
                <a:gd name="T3" fmla="*/ 114 h 249"/>
                <a:gd name="T4" fmla="*/ 107 w 221"/>
                <a:gd name="T5" fmla="*/ 114 h 249"/>
                <a:gd name="T6" fmla="*/ 117 w 221"/>
                <a:gd name="T7" fmla="*/ 114 h 249"/>
                <a:gd name="T8" fmla="*/ 126 w 221"/>
                <a:gd name="T9" fmla="*/ 113 h 249"/>
                <a:gd name="T10" fmla="*/ 135 w 221"/>
                <a:gd name="T11" fmla="*/ 111 h 249"/>
                <a:gd name="T12" fmla="*/ 142 w 221"/>
                <a:gd name="T13" fmla="*/ 106 h 249"/>
                <a:gd name="T14" fmla="*/ 146 w 221"/>
                <a:gd name="T15" fmla="*/ 98 h 249"/>
                <a:gd name="T16" fmla="*/ 148 w 221"/>
                <a:gd name="T17" fmla="*/ 87 h 249"/>
                <a:gd name="T18" fmla="*/ 146 w 221"/>
                <a:gd name="T19" fmla="*/ 76 h 249"/>
                <a:gd name="T20" fmla="*/ 141 w 221"/>
                <a:gd name="T21" fmla="*/ 69 h 249"/>
                <a:gd name="T22" fmla="*/ 132 w 221"/>
                <a:gd name="T23" fmla="*/ 66 h 249"/>
                <a:gd name="T24" fmla="*/ 122 w 221"/>
                <a:gd name="T25" fmla="*/ 63 h 249"/>
                <a:gd name="T26" fmla="*/ 111 w 221"/>
                <a:gd name="T27" fmla="*/ 63 h 249"/>
                <a:gd name="T28" fmla="*/ 77 w 221"/>
                <a:gd name="T29" fmla="*/ 63 h 249"/>
                <a:gd name="T30" fmla="*/ 0 w 221"/>
                <a:gd name="T31" fmla="*/ 0 h 249"/>
                <a:gd name="T32" fmla="*/ 128 w 221"/>
                <a:gd name="T33" fmla="*/ 0 h 249"/>
                <a:gd name="T34" fmla="*/ 152 w 221"/>
                <a:gd name="T35" fmla="*/ 1 h 249"/>
                <a:gd name="T36" fmla="*/ 172 w 221"/>
                <a:gd name="T37" fmla="*/ 7 h 249"/>
                <a:gd name="T38" fmla="*/ 188 w 221"/>
                <a:gd name="T39" fmla="*/ 17 h 249"/>
                <a:gd name="T40" fmla="*/ 201 w 221"/>
                <a:gd name="T41" fmla="*/ 28 h 249"/>
                <a:gd name="T42" fmla="*/ 209 w 221"/>
                <a:gd name="T43" fmla="*/ 42 h 249"/>
                <a:gd name="T44" fmla="*/ 216 w 221"/>
                <a:gd name="T45" fmla="*/ 56 h 249"/>
                <a:gd name="T46" fmla="*/ 219 w 221"/>
                <a:gd name="T47" fmla="*/ 71 h 249"/>
                <a:gd name="T48" fmla="*/ 221 w 221"/>
                <a:gd name="T49" fmla="*/ 84 h 249"/>
                <a:gd name="T50" fmla="*/ 218 w 221"/>
                <a:gd name="T51" fmla="*/ 108 h 249"/>
                <a:gd name="T52" fmla="*/ 212 w 221"/>
                <a:gd name="T53" fmla="*/ 129 h 249"/>
                <a:gd name="T54" fmla="*/ 201 w 221"/>
                <a:gd name="T55" fmla="*/ 145 h 249"/>
                <a:gd name="T56" fmla="*/ 186 w 221"/>
                <a:gd name="T57" fmla="*/ 158 h 249"/>
                <a:gd name="T58" fmla="*/ 167 w 221"/>
                <a:gd name="T59" fmla="*/ 167 h 249"/>
                <a:gd name="T60" fmla="*/ 146 w 221"/>
                <a:gd name="T61" fmla="*/ 172 h 249"/>
                <a:gd name="T62" fmla="*/ 122 w 221"/>
                <a:gd name="T63" fmla="*/ 174 h 249"/>
                <a:gd name="T64" fmla="*/ 77 w 221"/>
                <a:gd name="T65" fmla="*/ 174 h 249"/>
                <a:gd name="T66" fmla="*/ 77 w 221"/>
                <a:gd name="T67" fmla="*/ 249 h 249"/>
                <a:gd name="T68" fmla="*/ 0 w 221"/>
                <a:gd name="T69" fmla="*/ 249 h 249"/>
                <a:gd name="T70" fmla="*/ 0 w 221"/>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1" h="249">
                  <a:moveTo>
                    <a:pt x="77" y="63"/>
                  </a:moveTo>
                  <a:lnTo>
                    <a:pt x="77" y="114"/>
                  </a:lnTo>
                  <a:lnTo>
                    <a:pt x="107" y="114"/>
                  </a:lnTo>
                  <a:lnTo>
                    <a:pt x="117" y="114"/>
                  </a:lnTo>
                  <a:lnTo>
                    <a:pt x="126" y="113"/>
                  </a:lnTo>
                  <a:lnTo>
                    <a:pt x="135" y="111"/>
                  </a:lnTo>
                  <a:lnTo>
                    <a:pt x="142" y="106"/>
                  </a:lnTo>
                  <a:lnTo>
                    <a:pt x="146" y="98"/>
                  </a:lnTo>
                  <a:lnTo>
                    <a:pt x="148" y="87"/>
                  </a:lnTo>
                  <a:lnTo>
                    <a:pt x="146" y="76"/>
                  </a:lnTo>
                  <a:lnTo>
                    <a:pt x="141" y="69"/>
                  </a:lnTo>
                  <a:lnTo>
                    <a:pt x="132" y="66"/>
                  </a:lnTo>
                  <a:lnTo>
                    <a:pt x="122" y="63"/>
                  </a:lnTo>
                  <a:lnTo>
                    <a:pt x="111" y="63"/>
                  </a:lnTo>
                  <a:lnTo>
                    <a:pt x="77" y="63"/>
                  </a:lnTo>
                  <a:close/>
                  <a:moveTo>
                    <a:pt x="0" y="0"/>
                  </a:moveTo>
                  <a:lnTo>
                    <a:pt x="128" y="0"/>
                  </a:lnTo>
                  <a:lnTo>
                    <a:pt x="152" y="1"/>
                  </a:lnTo>
                  <a:lnTo>
                    <a:pt x="172" y="7"/>
                  </a:lnTo>
                  <a:lnTo>
                    <a:pt x="188" y="17"/>
                  </a:lnTo>
                  <a:lnTo>
                    <a:pt x="201" y="28"/>
                  </a:lnTo>
                  <a:lnTo>
                    <a:pt x="209" y="42"/>
                  </a:lnTo>
                  <a:lnTo>
                    <a:pt x="216" y="56"/>
                  </a:lnTo>
                  <a:lnTo>
                    <a:pt x="219" y="71"/>
                  </a:lnTo>
                  <a:lnTo>
                    <a:pt x="221" y="84"/>
                  </a:lnTo>
                  <a:lnTo>
                    <a:pt x="218" y="108"/>
                  </a:lnTo>
                  <a:lnTo>
                    <a:pt x="212" y="129"/>
                  </a:lnTo>
                  <a:lnTo>
                    <a:pt x="201" y="145"/>
                  </a:lnTo>
                  <a:lnTo>
                    <a:pt x="186" y="158"/>
                  </a:lnTo>
                  <a:lnTo>
                    <a:pt x="167" y="167"/>
                  </a:lnTo>
                  <a:lnTo>
                    <a:pt x="146" y="172"/>
                  </a:lnTo>
                  <a:lnTo>
                    <a:pt x="122" y="174"/>
                  </a:lnTo>
                  <a:lnTo>
                    <a:pt x="77" y="174"/>
                  </a:lnTo>
                  <a:lnTo>
                    <a:pt x="77"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noEditPoints="1"/>
            </p:cNvSpPr>
            <p:nvPr userDrawn="1"/>
          </p:nvSpPr>
          <p:spPr bwMode="auto">
            <a:xfrm>
              <a:off x="7516813" y="5643563"/>
              <a:ext cx="100013" cy="103188"/>
            </a:xfrm>
            <a:custGeom>
              <a:avLst/>
              <a:gdLst>
                <a:gd name="T0" fmla="*/ 126 w 253"/>
                <a:gd name="T1" fmla="*/ 63 h 262"/>
                <a:gd name="T2" fmla="*/ 117 w 253"/>
                <a:gd name="T3" fmla="*/ 64 h 262"/>
                <a:gd name="T4" fmla="*/ 108 w 253"/>
                <a:gd name="T5" fmla="*/ 66 h 262"/>
                <a:gd name="T6" fmla="*/ 98 w 253"/>
                <a:gd name="T7" fmla="*/ 71 h 262"/>
                <a:gd name="T8" fmla="*/ 90 w 253"/>
                <a:gd name="T9" fmla="*/ 80 h 262"/>
                <a:gd name="T10" fmla="*/ 84 w 253"/>
                <a:gd name="T11" fmla="*/ 93 h 262"/>
                <a:gd name="T12" fmla="*/ 79 w 253"/>
                <a:gd name="T13" fmla="*/ 110 h 262"/>
                <a:gd name="T14" fmla="*/ 76 w 253"/>
                <a:gd name="T15" fmla="*/ 131 h 262"/>
                <a:gd name="T16" fmla="*/ 79 w 253"/>
                <a:gd name="T17" fmla="*/ 152 h 262"/>
                <a:gd name="T18" fmla="*/ 84 w 253"/>
                <a:gd name="T19" fmla="*/ 169 h 262"/>
                <a:gd name="T20" fmla="*/ 90 w 253"/>
                <a:gd name="T21" fmla="*/ 181 h 262"/>
                <a:gd name="T22" fmla="*/ 98 w 253"/>
                <a:gd name="T23" fmla="*/ 191 h 262"/>
                <a:gd name="T24" fmla="*/ 108 w 253"/>
                <a:gd name="T25" fmla="*/ 196 h 262"/>
                <a:gd name="T26" fmla="*/ 117 w 253"/>
                <a:gd name="T27" fmla="*/ 199 h 262"/>
                <a:gd name="T28" fmla="*/ 126 w 253"/>
                <a:gd name="T29" fmla="*/ 200 h 262"/>
                <a:gd name="T30" fmla="*/ 136 w 253"/>
                <a:gd name="T31" fmla="*/ 199 h 262"/>
                <a:gd name="T32" fmla="*/ 144 w 253"/>
                <a:gd name="T33" fmla="*/ 196 h 262"/>
                <a:gd name="T34" fmla="*/ 154 w 253"/>
                <a:gd name="T35" fmla="*/ 191 h 262"/>
                <a:gd name="T36" fmla="*/ 163 w 253"/>
                <a:gd name="T37" fmla="*/ 181 h 262"/>
                <a:gd name="T38" fmla="*/ 169 w 253"/>
                <a:gd name="T39" fmla="*/ 169 h 262"/>
                <a:gd name="T40" fmla="*/ 174 w 253"/>
                <a:gd name="T41" fmla="*/ 152 h 262"/>
                <a:gd name="T42" fmla="*/ 176 w 253"/>
                <a:gd name="T43" fmla="*/ 131 h 262"/>
                <a:gd name="T44" fmla="*/ 174 w 253"/>
                <a:gd name="T45" fmla="*/ 110 h 262"/>
                <a:gd name="T46" fmla="*/ 169 w 253"/>
                <a:gd name="T47" fmla="*/ 93 h 262"/>
                <a:gd name="T48" fmla="*/ 163 w 253"/>
                <a:gd name="T49" fmla="*/ 80 h 262"/>
                <a:gd name="T50" fmla="*/ 154 w 253"/>
                <a:gd name="T51" fmla="*/ 71 h 262"/>
                <a:gd name="T52" fmla="*/ 144 w 253"/>
                <a:gd name="T53" fmla="*/ 66 h 262"/>
                <a:gd name="T54" fmla="*/ 136 w 253"/>
                <a:gd name="T55" fmla="*/ 64 h 262"/>
                <a:gd name="T56" fmla="*/ 126 w 253"/>
                <a:gd name="T57" fmla="*/ 63 h 262"/>
                <a:gd name="T58" fmla="*/ 126 w 253"/>
                <a:gd name="T59" fmla="*/ 0 h 262"/>
                <a:gd name="T60" fmla="*/ 157 w 253"/>
                <a:gd name="T61" fmla="*/ 3 h 262"/>
                <a:gd name="T62" fmla="*/ 184 w 253"/>
                <a:gd name="T63" fmla="*/ 13 h 262"/>
                <a:gd name="T64" fmla="*/ 208 w 253"/>
                <a:gd name="T65" fmla="*/ 28 h 262"/>
                <a:gd name="T66" fmla="*/ 227 w 253"/>
                <a:gd name="T67" fmla="*/ 48 h 262"/>
                <a:gd name="T68" fmla="*/ 241 w 253"/>
                <a:gd name="T69" fmla="*/ 71 h 262"/>
                <a:gd name="T70" fmla="*/ 250 w 253"/>
                <a:gd name="T71" fmla="*/ 100 h 262"/>
                <a:gd name="T72" fmla="*/ 253 w 253"/>
                <a:gd name="T73" fmla="*/ 131 h 262"/>
                <a:gd name="T74" fmla="*/ 250 w 253"/>
                <a:gd name="T75" fmla="*/ 162 h 262"/>
                <a:gd name="T76" fmla="*/ 241 w 253"/>
                <a:gd name="T77" fmla="*/ 191 h 262"/>
                <a:gd name="T78" fmla="*/ 227 w 253"/>
                <a:gd name="T79" fmla="*/ 215 h 262"/>
                <a:gd name="T80" fmla="*/ 208 w 253"/>
                <a:gd name="T81" fmla="*/ 235 h 262"/>
                <a:gd name="T82" fmla="*/ 184 w 253"/>
                <a:gd name="T83" fmla="*/ 250 h 262"/>
                <a:gd name="T84" fmla="*/ 157 w 253"/>
                <a:gd name="T85" fmla="*/ 260 h 262"/>
                <a:gd name="T86" fmla="*/ 126 w 253"/>
                <a:gd name="T87" fmla="*/ 262 h 262"/>
                <a:gd name="T88" fmla="*/ 96 w 253"/>
                <a:gd name="T89" fmla="*/ 260 h 262"/>
                <a:gd name="T90" fmla="*/ 69 w 253"/>
                <a:gd name="T91" fmla="*/ 250 h 262"/>
                <a:gd name="T92" fmla="*/ 45 w 253"/>
                <a:gd name="T93" fmla="*/ 235 h 262"/>
                <a:gd name="T94" fmla="*/ 25 w 253"/>
                <a:gd name="T95" fmla="*/ 215 h 262"/>
                <a:gd name="T96" fmla="*/ 11 w 253"/>
                <a:gd name="T97" fmla="*/ 191 h 262"/>
                <a:gd name="T98" fmla="*/ 3 w 253"/>
                <a:gd name="T99" fmla="*/ 162 h 262"/>
                <a:gd name="T100" fmla="*/ 0 w 253"/>
                <a:gd name="T101" fmla="*/ 131 h 262"/>
                <a:gd name="T102" fmla="*/ 3 w 253"/>
                <a:gd name="T103" fmla="*/ 100 h 262"/>
                <a:gd name="T104" fmla="*/ 11 w 253"/>
                <a:gd name="T105" fmla="*/ 71 h 262"/>
                <a:gd name="T106" fmla="*/ 25 w 253"/>
                <a:gd name="T107" fmla="*/ 48 h 262"/>
                <a:gd name="T108" fmla="*/ 45 w 253"/>
                <a:gd name="T109" fmla="*/ 28 h 262"/>
                <a:gd name="T110" fmla="*/ 69 w 253"/>
                <a:gd name="T111" fmla="*/ 13 h 262"/>
                <a:gd name="T112" fmla="*/ 96 w 253"/>
                <a:gd name="T113" fmla="*/ 3 h 262"/>
                <a:gd name="T114" fmla="*/ 126 w 253"/>
                <a:gd name="T11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3" h="262">
                  <a:moveTo>
                    <a:pt x="126" y="63"/>
                  </a:moveTo>
                  <a:lnTo>
                    <a:pt x="117" y="64"/>
                  </a:lnTo>
                  <a:lnTo>
                    <a:pt x="108" y="66"/>
                  </a:lnTo>
                  <a:lnTo>
                    <a:pt x="98" y="71"/>
                  </a:lnTo>
                  <a:lnTo>
                    <a:pt x="90" y="80"/>
                  </a:lnTo>
                  <a:lnTo>
                    <a:pt x="84" y="93"/>
                  </a:lnTo>
                  <a:lnTo>
                    <a:pt x="79" y="110"/>
                  </a:lnTo>
                  <a:lnTo>
                    <a:pt x="76" y="131"/>
                  </a:lnTo>
                  <a:lnTo>
                    <a:pt x="79" y="152"/>
                  </a:lnTo>
                  <a:lnTo>
                    <a:pt x="84" y="169"/>
                  </a:lnTo>
                  <a:lnTo>
                    <a:pt x="90" y="181"/>
                  </a:lnTo>
                  <a:lnTo>
                    <a:pt x="98" y="191"/>
                  </a:lnTo>
                  <a:lnTo>
                    <a:pt x="108" y="196"/>
                  </a:lnTo>
                  <a:lnTo>
                    <a:pt x="117" y="199"/>
                  </a:lnTo>
                  <a:lnTo>
                    <a:pt x="126" y="200"/>
                  </a:lnTo>
                  <a:lnTo>
                    <a:pt x="136" y="199"/>
                  </a:lnTo>
                  <a:lnTo>
                    <a:pt x="144" y="196"/>
                  </a:lnTo>
                  <a:lnTo>
                    <a:pt x="154" y="191"/>
                  </a:lnTo>
                  <a:lnTo>
                    <a:pt x="163" y="181"/>
                  </a:lnTo>
                  <a:lnTo>
                    <a:pt x="169" y="169"/>
                  </a:lnTo>
                  <a:lnTo>
                    <a:pt x="174" y="152"/>
                  </a:lnTo>
                  <a:lnTo>
                    <a:pt x="176" y="131"/>
                  </a:lnTo>
                  <a:lnTo>
                    <a:pt x="174" y="110"/>
                  </a:lnTo>
                  <a:lnTo>
                    <a:pt x="169" y="93"/>
                  </a:lnTo>
                  <a:lnTo>
                    <a:pt x="163" y="80"/>
                  </a:lnTo>
                  <a:lnTo>
                    <a:pt x="154" y="71"/>
                  </a:lnTo>
                  <a:lnTo>
                    <a:pt x="144" y="66"/>
                  </a:lnTo>
                  <a:lnTo>
                    <a:pt x="136" y="64"/>
                  </a:lnTo>
                  <a:lnTo>
                    <a:pt x="126" y="63"/>
                  </a:lnTo>
                  <a:close/>
                  <a:moveTo>
                    <a:pt x="126" y="0"/>
                  </a:moveTo>
                  <a:lnTo>
                    <a:pt x="157" y="3"/>
                  </a:lnTo>
                  <a:lnTo>
                    <a:pt x="184" y="13"/>
                  </a:lnTo>
                  <a:lnTo>
                    <a:pt x="208" y="28"/>
                  </a:lnTo>
                  <a:lnTo>
                    <a:pt x="227" y="48"/>
                  </a:lnTo>
                  <a:lnTo>
                    <a:pt x="241" y="71"/>
                  </a:lnTo>
                  <a:lnTo>
                    <a:pt x="250" y="100"/>
                  </a:lnTo>
                  <a:lnTo>
                    <a:pt x="253" y="131"/>
                  </a:lnTo>
                  <a:lnTo>
                    <a:pt x="250" y="162"/>
                  </a:lnTo>
                  <a:lnTo>
                    <a:pt x="241" y="191"/>
                  </a:lnTo>
                  <a:lnTo>
                    <a:pt x="227" y="215"/>
                  </a:lnTo>
                  <a:lnTo>
                    <a:pt x="208" y="235"/>
                  </a:lnTo>
                  <a:lnTo>
                    <a:pt x="184" y="250"/>
                  </a:lnTo>
                  <a:lnTo>
                    <a:pt x="157" y="260"/>
                  </a:lnTo>
                  <a:lnTo>
                    <a:pt x="126" y="262"/>
                  </a:lnTo>
                  <a:lnTo>
                    <a:pt x="96" y="260"/>
                  </a:lnTo>
                  <a:lnTo>
                    <a:pt x="69" y="250"/>
                  </a:lnTo>
                  <a:lnTo>
                    <a:pt x="45" y="235"/>
                  </a:lnTo>
                  <a:lnTo>
                    <a:pt x="25" y="215"/>
                  </a:lnTo>
                  <a:lnTo>
                    <a:pt x="11" y="191"/>
                  </a:lnTo>
                  <a:lnTo>
                    <a:pt x="3" y="162"/>
                  </a:lnTo>
                  <a:lnTo>
                    <a:pt x="0" y="131"/>
                  </a:lnTo>
                  <a:lnTo>
                    <a:pt x="3" y="100"/>
                  </a:lnTo>
                  <a:lnTo>
                    <a:pt x="11" y="71"/>
                  </a:lnTo>
                  <a:lnTo>
                    <a:pt x="25" y="48"/>
                  </a:lnTo>
                  <a:lnTo>
                    <a:pt x="45" y="28"/>
                  </a:lnTo>
                  <a:lnTo>
                    <a:pt x="69" y="13"/>
                  </a:lnTo>
                  <a:lnTo>
                    <a:pt x="96" y="3"/>
                  </a:lnTo>
                  <a:lnTo>
                    <a:pt x="12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p:cNvSpPr>
              <a:spLocks/>
            </p:cNvSpPr>
            <p:nvPr userDrawn="1"/>
          </p:nvSpPr>
          <p:spPr bwMode="auto">
            <a:xfrm>
              <a:off x="7612063" y="5645150"/>
              <a:ext cx="136525" cy="100013"/>
            </a:xfrm>
            <a:custGeom>
              <a:avLst/>
              <a:gdLst>
                <a:gd name="T0" fmla="*/ 0 w 342"/>
                <a:gd name="T1" fmla="*/ 0 h 249"/>
                <a:gd name="T2" fmla="*/ 76 w 342"/>
                <a:gd name="T3" fmla="*/ 0 h 249"/>
                <a:gd name="T4" fmla="*/ 107 w 342"/>
                <a:gd name="T5" fmla="*/ 154 h 249"/>
                <a:gd name="T6" fmla="*/ 107 w 342"/>
                <a:gd name="T7" fmla="*/ 154 h 249"/>
                <a:gd name="T8" fmla="*/ 137 w 342"/>
                <a:gd name="T9" fmla="*/ 0 h 249"/>
                <a:gd name="T10" fmla="*/ 205 w 342"/>
                <a:gd name="T11" fmla="*/ 0 h 249"/>
                <a:gd name="T12" fmla="*/ 235 w 342"/>
                <a:gd name="T13" fmla="*/ 155 h 249"/>
                <a:gd name="T14" fmla="*/ 235 w 342"/>
                <a:gd name="T15" fmla="*/ 155 h 249"/>
                <a:gd name="T16" fmla="*/ 266 w 342"/>
                <a:gd name="T17" fmla="*/ 0 h 249"/>
                <a:gd name="T18" fmla="*/ 342 w 342"/>
                <a:gd name="T19" fmla="*/ 0 h 249"/>
                <a:gd name="T20" fmla="*/ 273 w 342"/>
                <a:gd name="T21" fmla="*/ 249 h 249"/>
                <a:gd name="T22" fmla="*/ 198 w 342"/>
                <a:gd name="T23" fmla="*/ 249 h 249"/>
                <a:gd name="T24" fmla="*/ 171 w 342"/>
                <a:gd name="T25" fmla="*/ 97 h 249"/>
                <a:gd name="T26" fmla="*/ 171 w 342"/>
                <a:gd name="T27" fmla="*/ 97 h 249"/>
                <a:gd name="T28" fmla="*/ 144 w 342"/>
                <a:gd name="T29" fmla="*/ 249 h 249"/>
                <a:gd name="T30" fmla="*/ 69 w 342"/>
                <a:gd name="T31" fmla="*/ 249 h 249"/>
                <a:gd name="T32" fmla="*/ 0 w 342"/>
                <a:gd name="T3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249">
                  <a:moveTo>
                    <a:pt x="0" y="0"/>
                  </a:moveTo>
                  <a:lnTo>
                    <a:pt x="76" y="0"/>
                  </a:lnTo>
                  <a:lnTo>
                    <a:pt x="107" y="154"/>
                  </a:lnTo>
                  <a:lnTo>
                    <a:pt x="107" y="154"/>
                  </a:lnTo>
                  <a:lnTo>
                    <a:pt x="137" y="0"/>
                  </a:lnTo>
                  <a:lnTo>
                    <a:pt x="205" y="0"/>
                  </a:lnTo>
                  <a:lnTo>
                    <a:pt x="235" y="155"/>
                  </a:lnTo>
                  <a:lnTo>
                    <a:pt x="235" y="155"/>
                  </a:lnTo>
                  <a:lnTo>
                    <a:pt x="266" y="0"/>
                  </a:lnTo>
                  <a:lnTo>
                    <a:pt x="342" y="0"/>
                  </a:lnTo>
                  <a:lnTo>
                    <a:pt x="273" y="249"/>
                  </a:lnTo>
                  <a:lnTo>
                    <a:pt x="198" y="249"/>
                  </a:lnTo>
                  <a:lnTo>
                    <a:pt x="171" y="97"/>
                  </a:lnTo>
                  <a:lnTo>
                    <a:pt x="171" y="97"/>
                  </a:lnTo>
                  <a:lnTo>
                    <a:pt x="144" y="249"/>
                  </a:lnTo>
                  <a:lnTo>
                    <a:pt x="69"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2"/>
            <p:cNvSpPr>
              <a:spLocks/>
            </p:cNvSpPr>
            <p:nvPr userDrawn="1"/>
          </p:nvSpPr>
          <p:spPr bwMode="auto">
            <a:xfrm>
              <a:off x="7751763" y="5645150"/>
              <a:ext cx="84138" cy="100013"/>
            </a:xfrm>
            <a:custGeom>
              <a:avLst/>
              <a:gdLst>
                <a:gd name="T0" fmla="*/ 0 w 211"/>
                <a:gd name="T1" fmla="*/ 0 h 249"/>
                <a:gd name="T2" fmla="*/ 207 w 211"/>
                <a:gd name="T3" fmla="*/ 0 h 249"/>
                <a:gd name="T4" fmla="*/ 207 w 211"/>
                <a:gd name="T5" fmla="*/ 63 h 249"/>
                <a:gd name="T6" fmla="*/ 78 w 211"/>
                <a:gd name="T7" fmla="*/ 63 h 249"/>
                <a:gd name="T8" fmla="*/ 78 w 211"/>
                <a:gd name="T9" fmla="*/ 94 h 249"/>
                <a:gd name="T10" fmla="*/ 196 w 211"/>
                <a:gd name="T11" fmla="*/ 94 h 249"/>
                <a:gd name="T12" fmla="*/ 196 w 211"/>
                <a:gd name="T13" fmla="*/ 154 h 249"/>
                <a:gd name="T14" fmla="*/ 78 w 211"/>
                <a:gd name="T15" fmla="*/ 154 h 249"/>
                <a:gd name="T16" fmla="*/ 78 w 211"/>
                <a:gd name="T17" fmla="*/ 185 h 249"/>
                <a:gd name="T18" fmla="*/ 211 w 211"/>
                <a:gd name="T19" fmla="*/ 185 h 249"/>
                <a:gd name="T20" fmla="*/ 211 w 211"/>
                <a:gd name="T21" fmla="*/ 249 h 249"/>
                <a:gd name="T22" fmla="*/ 0 w 211"/>
                <a:gd name="T23" fmla="*/ 249 h 249"/>
                <a:gd name="T24" fmla="*/ 0 w 211"/>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249">
                  <a:moveTo>
                    <a:pt x="0" y="0"/>
                  </a:moveTo>
                  <a:lnTo>
                    <a:pt x="207" y="0"/>
                  </a:lnTo>
                  <a:lnTo>
                    <a:pt x="207" y="63"/>
                  </a:lnTo>
                  <a:lnTo>
                    <a:pt x="78" y="63"/>
                  </a:lnTo>
                  <a:lnTo>
                    <a:pt x="78" y="94"/>
                  </a:lnTo>
                  <a:lnTo>
                    <a:pt x="196" y="94"/>
                  </a:lnTo>
                  <a:lnTo>
                    <a:pt x="196" y="154"/>
                  </a:lnTo>
                  <a:lnTo>
                    <a:pt x="78" y="154"/>
                  </a:lnTo>
                  <a:lnTo>
                    <a:pt x="78" y="185"/>
                  </a:lnTo>
                  <a:lnTo>
                    <a:pt x="211" y="185"/>
                  </a:lnTo>
                  <a:lnTo>
                    <a:pt x="211"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noEditPoints="1"/>
            </p:cNvSpPr>
            <p:nvPr userDrawn="1"/>
          </p:nvSpPr>
          <p:spPr bwMode="auto">
            <a:xfrm>
              <a:off x="7843838" y="5645150"/>
              <a:ext cx="93663" cy="100013"/>
            </a:xfrm>
            <a:custGeom>
              <a:avLst/>
              <a:gdLst>
                <a:gd name="T0" fmla="*/ 77 w 235"/>
                <a:gd name="T1" fmla="*/ 58 h 249"/>
                <a:gd name="T2" fmla="*/ 77 w 235"/>
                <a:gd name="T3" fmla="*/ 108 h 249"/>
                <a:gd name="T4" fmla="*/ 117 w 235"/>
                <a:gd name="T5" fmla="*/ 108 h 249"/>
                <a:gd name="T6" fmla="*/ 126 w 235"/>
                <a:gd name="T7" fmla="*/ 108 h 249"/>
                <a:gd name="T8" fmla="*/ 136 w 235"/>
                <a:gd name="T9" fmla="*/ 106 h 249"/>
                <a:gd name="T10" fmla="*/ 143 w 235"/>
                <a:gd name="T11" fmla="*/ 102 h 249"/>
                <a:gd name="T12" fmla="*/ 149 w 235"/>
                <a:gd name="T13" fmla="*/ 94 h 249"/>
                <a:gd name="T14" fmla="*/ 150 w 235"/>
                <a:gd name="T15" fmla="*/ 83 h 249"/>
                <a:gd name="T16" fmla="*/ 149 w 235"/>
                <a:gd name="T17" fmla="*/ 74 h 249"/>
                <a:gd name="T18" fmla="*/ 145 w 235"/>
                <a:gd name="T19" fmla="*/ 68 h 249"/>
                <a:gd name="T20" fmla="*/ 139 w 235"/>
                <a:gd name="T21" fmla="*/ 63 h 249"/>
                <a:gd name="T22" fmla="*/ 128 w 235"/>
                <a:gd name="T23" fmla="*/ 59 h 249"/>
                <a:gd name="T24" fmla="*/ 113 w 235"/>
                <a:gd name="T25" fmla="*/ 58 h 249"/>
                <a:gd name="T26" fmla="*/ 77 w 235"/>
                <a:gd name="T27" fmla="*/ 58 h 249"/>
                <a:gd name="T28" fmla="*/ 0 w 235"/>
                <a:gd name="T29" fmla="*/ 0 h 249"/>
                <a:gd name="T30" fmla="*/ 147 w 235"/>
                <a:gd name="T31" fmla="*/ 0 h 249"/>
                <a:gd name="T32" fmla="*/ 164 w 235"/>
                <a:gd name="T33" fmla="*/ 1 h 249"/>
                <a:gd name="T34" fmla="*/ 182 w 235"/>
                <a:gd name="T35" fmla="*/ 5 h 249"/>
                <a:gd name="T36" fmla="*/ 196 w 235"/>
                <a:gd name="T37" fmla="*/ 12 h 249"/>
                <a:gd name="T38" fmla="*/ 209 w 235"/>
                <a:gd name="T39" fmla="*/ 22 h 249"/>
                <a:gd name="T40" fmla="*/ 219 w 235"/>
                <a:gd name="T41" fmla="*/ 36 h 249"/>
                <a:gd name="T42" fmla="*/ 225 w 235"/>
                <a:gd name="T43" fmla="*/ 52 h 249"/>
                <a:gd name="T44" fmla="*/ 228 w 235"/>
                <a:gd name="T45" fmla="*/ 71 h 249"/>
                <a:gd name="T46" fmla="*/ 226 w 235"/>
                <a:gd name="T47" fmla="*/ 86 h 249"/>
                <a:gd name="T48" fmla="*/ 223 w 235"/>
                <a:gd name="T49" fmla="*/ 101 h 249"/>
                <a:gd name="T50" fmla="*/ 215 w 235"/>
                <a:gd name="T51" fmla="*/ 114 h 249"/>
                <a:gd name="T52" fmla="*/ 204 w 235"/>
                <a:gd name="T53" fmla="*/ 125 h 249"/>
                <a:gd name="T54" fmla="*/ 190 w 235"/>
                <a:gd name="T55" fmla="*/ 133 h 249"/>
                <a:gd name="T56" fmla="*/ 205 w 235"/>
                <a:gd name="T57" fmla="*/ 142 h 249"/>
                <a:gd name="T58" fmla="*/ 215 w 235"/>
                <a:gd name="T59" fmla="*/ 155 h 249"/>
                <a:gd name="T60" fmla="*/ 223 w 235"/>
                <a:gd name="T61" fmla="*/ 174 h 249"/>
                <a:gd name="T62" fmla="*/ 228 w 235"/>
                <a:gd name="T63" fmla="*/ 195 h 249"/>
                <a:gd name="T64" fmla="*/ 228 w 235"/>
                <a:gd name="T65" fmla="*/ 208 h 249"/>
                <a:gd name="T66" fmla="*/ 229 w 235"/>
                <a:gd name="T67" fmla="*/ 223 h 249"/>
                <a:gd name="T68" fmla="*/ 231 w 235"/>
                <a:gd name="T69" fmla="*/ 238 h 249"/>
                <a:gd name="T70" fmla="*/ 235 w 235"/>
                <a:gd name="T71" fmla="*/ 249 h 249"/>
                <a:gd name="T72" fmla="*/ 158 w 235"/>
                <a:gd name="T73" fmla="*/ 249 h 249"/>
                <a:gd name="T74" fmla="*/ 154 w 235"/>
                <a:gd name="T75" fmla="*/ 230 h 249"/>
                <a:gd name="T76" fmla="*/ 152 w 235"/>
                <a:gd name="T77" fmla="*/ 210 h 249"/>
                <a:gd name="T78" fmla="*/ 150 w 235"/>
                <a:gd name="T79" fmla="*/ 199 h 249"/>
                <a:gd name="T80" fmla="*/ 149 w 235"/>
                <a:gd name="T81" fmla="*/ 188 h 249"/>
                <a:gd name="T82" fmla="*/ 145 w 235"/>
                <a:gd name="T83" fmla="*/ 178 h 249"/>
                <a:gd name="T84" fmla="*/ 139 w 235"/>
                <a:gd name="T85" fmla="*/ 169 h 249"/>
                <a:gd name="T86" fmla="*/ 131 w 235"/>
                <a:gd name="T87" fmla="*/ 164 h 249"/>
                <a:gd name="T88" fmla="*/ 118 w 235"/>
                <a:gd name="T89" fmla="*/ 162 h 249"/>
                <a:gd name="T90" fmla="*/ 77 w 235"/>
                <a:gd name="T91" fmla="*/ 162 h 249"/>
                <a:gd name="T92" fmla="*/ 77 w 235"/>
                <a:gd name="T93" fmla="*/ 249 h 249"/>
                <a:gd name="T94" fmla="*/ 0 w 235"/>
                <a:gd name="T95" fmla="*/ 249 h 249"/>
                <a:gd name="T96" fmla="*/ 0 w 235"/>
                <a:gd name="T9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5" h="249">
                  <a:moveTo>
                    <a:pt x="77" y="58"/>
                  </a:moveTo>
                  <a:lnTo>
                    <a:pt x="77" y="108"/>
                  </a:lnTo>
                  <a:lnTo>
                    <a:pt x="117" y="108"/>
                  </a:lnTo>
                  <a:lnTo>
                    <a:pt x="126" y="108"/>
                  </a:lnTo>
                  <a:lnTo>
                    <a:pt x="136" y="106"/>
                  </a:lnTo>
                  <a:lnTo>
                    <a:pt x="143" y="102"/>
                  </a:lnTo>
                  <a:lnTo>
                    <a:pt x="149" y="94"/>
                  </a:lnTo>
                  <a:lnTo>
                    <a:pt x="150" y="83"/>
                  </a:lnTo>
                  <a:lnTo>
                    <a:pt x="149" y="74"/>
                  </a:lnTo>
                  <a:lnTo>
                    <a:pt x="145" y="68"/>
                  </a:lnTo>
                  <a:lnTo>
                    <a:pt x="139" y="63"/>
                  </a:lnTo>
                  <a:lnTo>
                    <a:pt x="128" y="59"/>
                  </a:lnTo>
                  <a:lnTo>
                    <a:pt x="113" y="58"/>
                  </a:lnTo>
                  <a:lnTo>
                    <a:pt x="77" y="58"/>
                  </a:lnTo>
                  <a:close/>
                  <a:moveTo>
                    <a:pt x="0" y="0"/>
                  </a:moveTo>
                  <a:lnTo>
                    <a:pt x="147" y="0"/>
                  </a:lnTo>
                  <a:lnTo>
                    <a:pt x="164" y="1"/>
                  </a:lnTo>
                  <a:lnTo>
                    <a:pt x="182" y="5"/>
                  </a:lnTo>
                  <a:lnTo>
                    <a:pt x="196" y="12"/>
                  </a:lnTo>
                  <a:lnTo>
                    <a:pt x="209" y="22"/>
                  </a:lnTo>
                  <a:lnTo>
                    <a:pt x="219" y="36"/>
                  </a:lnTo>
                  <a:lnTo>
                    <a:pt x="225" y="52"/>
                  </a:lnTo>
                  <a:lnTo>
                    <a:pt x="228" y="71"/>
                  </a:lnTo>
                  <a:lnTo>
                    <a:pt x="226" y="86"/>
                  </a:lnTo>
                  <a:lnTo>
                    <a:pt x="223" y="101"/>
                  </a:lnTo>
                  <a:lnTo>
                    <a:pt x="215" y="114"/>
                  </a:lnTo>
                  <a:lnTo>
                    <a:pt x="204" y="125"/>
                  </a:lnTo>
                  <a:lnTo>
                    <a:pt x="190" y="133"/>
                  </a:lnTo>
                  <a:lnTo>
                    <a:pt x="205" y="142"/>
                  </a:lnTo>
                  <a:lnTo>
                    <a:pt x="215" y="155"/>
                  </a:lnTo>
                  <a:lnTo>
                    <a:pt x="223" y="174"/>
                  </a:lnTo>
                  <a:lnTo>
                    <a:pt x="228" y="195"/>
                  </a:lnTo>
                  <a:lnTo>
                    <a:pt x="228" y="208"/>
                  </a:lnTo>
                  <a:lnTo>
                    <a:pt x="229" y="223"/>
                  </a:lnTo>
                  <a:lnTo>
                    <a:pt x="231" y="238"/>
                  </a:lnTo>
                  <a:lnTo>
                    <a:pt x="235" y="249"/>
                  </a:lnTo>
                  <a:lnTo>
                    <a:pt x="158" y="249"/>
                  </a:lnTo>
                  <a:lnTo>
                    <a:pt x="154" y="230"/>
                  </a:lnTo>
                  <a:lnTo>
                    <a:pt x="152" y="210"/>
                  </a:lnTo>
                  <a:lnTo>
                    <a:pt x="150" y="199"/>
                  </a:lnTo>
                  <a:lnTo>
                    <a:pt x="149" y="188"/>
                  </a:lnTo>
                  <a:lnTo>
                    <a:pt x="145" y="178"/>
                  </a:lnTo>
                  <a:lnTo>
                    <a:pt x="139" y="169"/>
                  </a:lnTo>
                  <a:lnTo>
                    <a:pt x="131" y="164"/>
                  </a:lnTo>
                  <a:lnTo>
                    <a:pt x="118" y="162"/>
                  </a:lnTo>
                  <a:lnTo>
                    <a:pt x="77" y="162"/>
                  </a:lnTo>
                  <a:lnTo>
                    <a:pt x="77"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userDrawn="1"/>
          </p:nvSpPr>
          <p:spPr bwMode="auto">
            <a:xfrm>
              <a:off x="7969250" y="5645150"/>
              <a:ext cx="87313" cy="100013"/>
            </a:xfrm>
            <a:custGeom>
              <a:avLst/>
              <a:gdLst>
                <a:gd name="T0" fmla="*/ 0 w 216"/>
                <a:gd name="T1" fmla="*/ 0 h 249"/>
                <a:gd name="T2" fmla="*/ 216 w 216"/>
                <a:gd name="T3" fmla="*/ 0 h 249"/>
                <a:gd name="T4" fmla="*/ 216 w 216"/>
                <a:gd name="T5" fmla="*/ 63 h 249"/>
                <a:gd name="T6" fmla="*/ 147 w 216"/>
                <a:gd name="T7" fmla="*/ 63 h 249"/>
                <a:gd name="T8" fmla="*/ 147 w 216"/>
                <a:gd name="T9" fmla="*/ 249 h 249"/>
                <a:gd name="T10" fmla="*/ 70 w 216"/>
                <a:gd name="T11" fmla="*/ 249 h 249"/>
                <a:gd name="T12" fmla="*/ 70 w 216"/>
                <a:gd name="T13" fmla="*/ 63 h 249"/>
                <a:gd name="T14" fmla="*/ 0 w 216"/>
                <a:gd name="T15" fmla="*/ 63 h 249"/>
                <a:gd name="T16" fmla="*/ 0 w 216"/>
                <a:gd name="T1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49">
                  <a:moveTo>
                    <a:pt x="0" y="0"/>
                  </a:moveTo>
                  <a:lnTo>
                    <a:pt x="216" y="0"/>
                  </a:lnTo>
                  <a:lnTo>
                    <a:pt x="216" y="63"/>
                  </a:lnTo>
                  <a:lnTo>
                    <a:pt x="147" y="63"/>
                  </a:lnTo>
                  <a:lnTo>
                    <a:pt x="147" y="249"/>
                  </a:lnTo>
                  <a:lnTo>
                    <a:pt x="70" y="249"/>
                  </a:lnTo>
                  <a:lnTo>
                    <a:pt x="70" y="63"/>
                  </a:lnTo>
                  <a:lnTo>
                    <a:pt x="0" y="6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5"/>
            <p:cNvSpPr>
              <a:spLocks noEditPoints="1"/>
            </p:cNvSpPr>
            <p:nvPr userDrawn="1"/>
          </p:nvSpPr>
          <p:spPr bwMode="auto">
            <a:xfrm>
              <a:off x="8054975" y="5643563"/>
              <a:ext cx="100013" cy="103188"/>
            </a:xfrm>
            <a:custGeom>
              <a:avLst/>
              <a:gdLst>
                <a:gd name="T0" fmla="*/ 126 w 253"/>
                <a:gd name="T1" fmla="*/ 63 h 262"/>
                <a:gd name="T2" fmla="*/ 118 w 253"/>
                <a:gd name="T3" fmla="*/ 64 h 262"/>
                <a:gd name="T4" fmla="*/ 108 w 253"/>
                <a:gd name="T5" fmla="*/ 66 h 262"/>
                <a:gd name="T6" fmla="*/ 99 w 253"/>
                <a:gd name="T7" fmla="*/ 71 h 262"/>
                <a:gd name="T8" fmla="*/ 90 w 253"/>
                <a:gd name="T9" fmla="*/ 80 h 262"/>
                <a:gd name="T10" fmla="*/ 83 w 253"/>
                <a:gd name="T11" fmla="*/ 93 h 262"/>
                <a:gd name="T12" fmla="*/ 79 w 253"/>
                <a:gd name="T13" fmla="*/ 110 h 262"/>
                <a:gd name="T14" fmla="*/ 77 w 253"/>
                <a:gd name="T15" fmla="*/ 131 h 262"/>
                <a:gd name="T16" fmla="*/ 79 w 253"/>
                <a:gd name="T17" fmla="*/ 152 h 262"/>
                <a:gd name="T18" fmla="*/ 83 w 253"/>
                <a:gd name="T19" fmla="*/ 169 h 262"/>
                <a:gd name="T20" fmla="*/ 90 w 253"/>
                <a:gd name="T21" fmla="*/ 181 h 262"/>
                <a:gd name="T22" fmla="*/ 99 w 253"/>
                <a:gd name="T23" fmla="*/ 191 h 262"/>
                <a:gd name="T24" fmla="*/ 108 w 253"/>
                <a:gd name="T25" fmla="*/ 196 h 262"/>
                <a:gd name="T26" fmla="*/ 118 w 253"/>
                <a:gd name="T27" fmla="*/ 199 h 262"/>
                <a:gd name="T28" fmla="*/ 126 w 253"/>
                <a:gd name="T29" fmla="*/ 200 h 262"/>
                <a:gd name="T30" fmla="*/ 135 w 253"/>
                <a:gd name="T31" fmla="*/ 199 h 262"/>
                <a:gd name="T32" fmla="*/ 145 w 253"/>
                <a:gd name="T33" fmla="*/ 196 h 262"/>
                <a:gd name="T34" fmla="*/ 154 w 253"/>
                <a:gd name="T35" fmla="*/ 191 h 262"/>
                <a:gd name="T36" fmla="*/ 162 w 253"/>
                <a:gd name="T37" fmla="*/ 181 h 262"/>
                <a:gd name="T38" fmla="*/ 170 w 253"/>
                <a:gd name="T39" fmla="*/ 169 h 262"/>
                <a:gd name="T40" fmla="*/ 175 w 253"/>
                <a:gd name="T41" fmla="*/ 152 h 262"/>
                <a:gd name="T42" fmla="*/ 176 w 253"/>
                <a:gd name="T43" fmla="*/ 131 h 262"/>
                <a:gd name="T44" fmla="*/ 175 w 253"/>
                <a:gd name="T45" fmla="*/ 110 h 262"/>
                <a:gd name="T46" fmla="*/ 170 w 253"/>
                <a:gd name="T47" fmla="*/ 93 h 262"/>
                <a:gd name="T48" fmla="*/ 162 w 253"/>
                <a:gd name="T49" fmla="*/ 80 h 262"/>
                <a:gd name="T50" fmla="*/ 154 w 253"/>
                <a:gd name="T51" fmla="*/ 71 h 262"/>
                <a:gd name="T52" fmla="*/ 145 w 253"/>
                <a:gd name="T53" fmla="*/ 66 h 262"/>
                <a:gd name="T54" fmla="*/ 135 w 253"/>
                <a:gd name="T55" fmla="*/ 64 h 262"/>
                <a:gd name="T56" fmla="*/ 126 w 253"/>
                <a:gd name="T57" fmla="*/ 63 h 262"/>
                <a:gd name="T58" fmla="*/ 126 w 253"/>
                <a:gd name="T59" fmla="*/ 0 h 262"/>
                <a:gd name="T60" fmla="*/ 157 w 253"/>
                <a:gd name="T61" fmla="*/ 3 h 262"/>
                <a:gd name="T62" fmla="*/ 185 w 253"/>
                <a:gd name="T63" fmla="*/ 13 h 262"/>
                <a:gd name="T64" fmla="*/ 208 w 253"/>
                <a:gd name="T65" fmla="*/ 28 h 262"/>
                <a:gd name="T66" fmla="*/ 227 w 253"/>
                <a:gd name="T67" fmla="*/ 48 h 262"/>
                <a:gd name="T68" fmla="*/ 241 w 253"/>
                <a:gd name="T69" fmla="*/ 71 h 262"/>
                <a:gd name="T70" fmla="*/ 251 w 253"/>
                <a:gd name="T71" fmla="*/ 100 h 262"/>
                <a:gd name="T72" fmla="*/ 253 w 253"/>
                <a:gd name="T73" fmla="*/ 131 h 262"/>
                <a:gd name="T74" fmla="*/ 251 w 253"/>
                <a:gd name="T75" fmla="*/ 162 h 262"/>
                <a:gd name="T76" fmla="*/ 241 w 253"/>
                <a:gd name="T77" fmla="*/ 191 h 262"/>
                <a:gd name="T78" fmla="*/ 227 w 253"/>
                <a:gd name="T79" fmla="*/ 215 h 262"/>
                <a:gd name="T80" fmla="*/ 208 w 253"/>
                <a:gd name="T81" fmla="*/ 235 h 262"/>
                <a:gd name="T82" fmla="*/ 185 w 253"/>
                <a:gd name="T83" fmla="*/ 250 h 262"/>
                <a:gd name="T84" fmla="*/ 157 w 253"/>
                <a:gd name="T85" fmla="*/ 260 h 262"/>
                <a:gd name="T86" fmla="*/ 126 w 253"/>
                <a:gd name="T87" fmla="*/ 262 h 262"/>
                <a:gd name="T88" fmla="*/ 95 w 253"/>
                <a:gd name="T89" fmla="*/ 260 h 262"/>
                <a:gd name="T90" fmla="*/ 68 w 253"/>
                <a:gd name="T91" fmla="*/ 250 h 262"/>
                <a:gd name="T92" fmla="*/ 44 w 253"/>
                <a:gd name="T93" fmla="*/ 235 h 262"/>
                <a:gd name="T94" fmla="*/ 26 w 253"/>
                <a:gd name="T95" fmla="*/ 215 h 262"/>
                <a:gd name="T96" fmla="*/ 12 w 253"/>
                <a:gd name="T97" fmla="*/ 191 h 262"/>
                <a:gd name="T98" fmla="*/ 3 w 253"/>
                <a:gd name="T99" fmla="*/ 162 h 262"/>
                <a:gd name="T100" fmla="*/ 0 w 253"/>
                <a:gd name="T101" fmla="*/ 131 h 262"/>
                <a:gd name="T102" fmla="*/ 3 w 253"/>
                <a:gd name="T103" fmla="*/ 100 h 262"/>
                <a:gd name="T104" fmla="*/ 12 w 253"/>
                <a:gd name="T105" fmla="*/ 71 h 262"/>
                <a:gd name="T106" fmla="*/ 26 w 253"/>
                <a:gd name="T107" fmla="*/ 48 h 262"/>
                <a:gd name="T108" fmla="*/ 44 w 253"/>
                <a:gd name="T109" fmla="*/ 28 h 262"/>
                <a:gd name="T110" fmla="*/ 68 w 253"/>
                <a:gd name="T111" fmla="*/ 13 h 262"/>
                <a:gd name="T112" fmla="*/ 95 w 253"/>
                <a:gd name="T113" fmla="*/ 3 h 262"/>
                <a:gd name="T114" fmla="*/ 126 w 253"/>
                <a:gd name="T11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3" h="262">
                  <a:moveTo>
                    <a:pt x="126" y="63"/>
                  </a:moveTo>
                  <a:lnTo>
                    <a:pt x="118" y="64"/>
                  </a:lnTo>
                  <a:lnTo>
                    <a:pt x="108" y="66"/>
                  </a:lnTo>
                  <a:lnTo>
                    <a:pt x="99" y="71"/>
                  </a:lnTo>
                  <a:lnTo>
                    <a:pt x="90" y="80"/>
                  </a:lnTo>
                  <a:lnTo>
                    <a:pt x="83" y="93"/>
                  </a:lnTo>
                  <a:lnTo>
                    <a:pt x="79" y="110"/>
                  </a:lnTo>
                  <a:lnTo>
                    <a:pt x="77" y="131"/>
                  </a:lnTo>
                  <a:lnTo>
                    <a:pt x="79" y="152"/>
                  </a:lnTo>
                  <a:lnTo>
                    <a:pt x="83" y="169"/>
                  </a:lnTo>
                  <a:lnTo>
                    <a:pt x="90" y="181"/>
                  </a:lnTo>
                  <a:lnTo>
                    <a:pt x="99" y="191"/>
                  </a:lnTo>
                  <a:lnTo>
                    <a:pt x="108" y="196"/>
                  </a:lnTo>
                  <a:lnTo>
                    <a:pt x="118" y="199"/>
                  </a:lnTo>
                  <a:lnTo>
                    <a:pt x="126" y="200"/>
                  </a:lnTo>
                  <a:lnTo>
                    <a:pt x="135" y="199"/>
                  </a:lnTo>
                  <a:lnTo>
                    <a:pt x="145" y="196"/>
                  </a:lnTo>
                  <a:lnTo>
                    <a:pt x="154" y="191"/>
                  </a:lnTo>
                  <a:lnTo>
                    <a:pt x="162" y="181"/>
                  </a:lnTo>
                  <a:lnTo>
                    <a:pt x="170" y="169"/>
                  </a:lnTo>
                  <a:lnTo>
                    <a:pt x="175" y="152"/>
                  </a:lnTo>
                  <a:lnTo>
                    <a:pt x="176" y="131"/>
                  </a:lnTo>
                  <a:lnTo>
                    <a:pt x="175" y="110"/>
                  </a:lnTo>
                  <a:lnTo>
                    <a:pt x="170" y="93"/>
                  </a:lnTo>
                  <a:lnTo>
                    <a:pt x="162" y="80"/>
                  </a:lnTo>
                  <a:lnTo>
                    <a:pt x="154" y="71"/>
                  </a:lnTo>
                  <a:lnTo>
                    <a:pt x="145" y="66"/>
                  </a:lnTo>
                  <a:lnTo>
                    <a:pt x="135" y="64"/>
                  </a:lnTo>
                  <a:lnTo>
                    <a:pt x="126" y="63"/>
                  </a:lnTo>
                  <a:close/>
                  <a:moveTo>
                    <a:pt x="126" y="0"/>
                  </a:moveTo>
                  <a:lnTo>
                    <a:pt x="157" y="3"/>
                  </a:lnTo>
                  <a:lnTo>
                    <a:pt x="185" y="13"/>
                  </a:lnTo>
                  <a:lnTo>
                    <a:pt x="208" y="28"/>
                  </a:lnTo>
                  <a:lnTo>
                    <a:pt x="227" y="48"/>
                  </a:lnTo>
                  <a:lnTo>
                    <a:pt x="241" y="71"/>
                  </a:lnTo>
                  <a:lnTo>
                    <a:pt x="251" y="100"/>
                  </a:lnTo>
                  <a:lnTo>
                    <a:pt x="253" y="131"/>
                  </a:lnTo>
                  <a:lnTo>
                    <a:pt x="251" y="162"/>
                  </a:lnTo>
                  <a:lnTo>
                    <a:pt x="241" y="191"/>
                  </a:lnTo>
                  <a:lnTo>
                    <a:pt x="227" y="215"/>
                  </a:lnTo>
                  <a:lnTo>
                    <a:pt x="208" y="235"/>
                  </a:lnTo>
                  <a:lnTo>
                    <a:pt x="185" y="250"/>
                  </a:lnTo>
                  <a:lnTo>
                    <a:pt x="157" y="260"/>
                  </a:lnTo>
                  <a:lnTo>
                    <a:pt x="126" y="262"/>
                  </a:lnTo>
                  <a:lnTo>
                    <a:pt x="95" y="260"/>
                  </a:lnTo>
                  <a:lnTo>
                    <a:pt x="68" y="250"/>
                  </a:lnTo>
                  <a:lnTo>
                    <a:pt x="44" y="235"/>
                  </a:lnTo>
                  <a:lnTo>
                    <a:pt x="26" y="215"/>
                  </a:lnTo>
                  <a:lnTo>
                    <a:pt x="12" y="191"/>
                  </a:lnTo>
                  <a:lnTo>
                    <a:pt x="3" y="162"/>
                  </a:lnTo>
                  <a:lnTo>
                    <a:pt x="0" y="131"/>
                  </a:lnTo>
                  <a:lnTo>
                    <a:pt x="3" y="100"/>
                  </a:lnTo>
                  <a:lnTo>
                    <a:pt x="12" y="71"/>
                  </a:lnTo>
                  <a:lnTo>
                    <a:pt x="26" y="48"/>
                  </a:lnTo>
                  <a:lnTo>
                    <a:pt x="44" y="28"/>
                  </a:lnTo>
                  <a:lnTo>
                    <a:pt x="68" y="13"/>
                  </a:lnTo>
                  <a:lnTo>
                    <a:pt x="95" y="3"/>
                  </a:lnTo>
                  <a:lnTo>
                    <a:pt x="12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6"/>
            <p:cNvSpPr>
              <a:spLocks/>
            </p:cNvSpPr>
            <p:nvPr userDrawn="1"/>
          </p:nvSpPr>
          <p:spPr bwMode="auto">
            <a:xfrm>
              <a:off x="8196263" y="5645150"/>
              <a:ext cx="101600" cy="100013"/>
            </a:xfrm>
            <a:custGeom>
              <a:avLst/>
              <a:gdLst>
                <a:gd name="T0" fmla="*/ 0 w 256"/>
                <a:gd name="T1" fmla="*/ 0 h 249"/>
                <a:gd name="T2" fmla="*/ 77 w 256"/>
                <a:gd name="T3" fmla="*/ 0 h 249"/>
                <a:gd name="T4" fmla="*/ 77 w 256"/>
                <a:gd name="T5" fmla="*/ 86 h 249"/>
                <a:gd name="T6" fmla="*/ 79 w 256"/>
                <a:gd name="T7" fmla="*/ 86 h 249"/>
                <a:gd name="T8" fmla="*/ 147 w 256"/>
                <a:gd name="T9" fmla="*/ 0 h 249"/>
                <a:gd name="T10" fmla="*/ 241 w 256"/>
                <a:gd name="T11" fmla="*/ 0 h 249"/>
                <a:gd name="T12" fmla="*/ 151 w 256"/>
                <a:gd name="T13" fmla="*/ 97 h 249"/>
                <a:gd name="T14" fmla="*/ 256 w 256"/>
                <a:gd name="T15" fmla="*/ 249 h 249"/>
                <a:gd name="T16" fmla="*/ 161 w 256"/>
                <a:gd name="T17" fmla="*/ 249 h 249"/>
                <a:gd name="T18" fmla="*/ 100 w 256"/>
                <a:gd name="T19" fmla="*/ 152 h 249"/>
                <a:gd name="T20" fmla="*/ 77 w 256"/>
                <a:gd name="T21" fmla="*/ 175 h 249"/>
                <a:gd name="T22" fmla="*/ 77 w 256"/>
                <a:gd name="T23" fmla="*/ 249 h 249"/>
                <a:gd name="T24" fmla="*/ 0 w 256"/>
                <a:gd name="T25" fmla="*/ 249 h 249"/>
                <a:gd name="T26" fmla="*/ 0 w 256"/>
                <a:gd name="T2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249">
                  <a:moveTo>
                    <a:pt x="0" y="0"/>
                  </a:moveTo>
                  <a:lnTo>
                    <a:pt x="77" y="0"/>
                  </a:lnTo>
                  <a:lnTo>
                    <a:pt x="77" y="86"/>
                  </a:lnTo>
                  <a:lnTo>
                    <a:pt x="79" y="86"/>
                  </a:lnTo>
                  <a:lnTo>
                    <a:pt x="147" y="0"/>
                  </a:lnTo>
                  <a:lnTo>
                    <a:pt x="241" y="0"/>
                  </a:lnTo>
                  <a:lnTo>
                    <a:pt x="151" y="97"/>
                  </a:lnTo>
                  <a:lnTo>
                    <a:pt x="256" y="249"/>
                  </a:lnTo>
                  <a:lnTo>
                    <a:pt x="161" y="249"/>
                  </a:lnTo>
                  <a:lnTo>
                    <a:pt x="100" y="152"/>
                  </a:lnTo>
                  <a:lnTo>
                    <a:pt x="77" y="175"/>
                  </a:lnTo>
                  <a:lnTo>
                    <a:pt x="77"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7"/>
            <p:cNvSpPr>
              <a:spLocks/>
            </p:cNvSpPr>
            <p:nvPr userDrawn="1"/>
          </p:nvSpPr>
          <p:spPr bwMode="auto">
            <a:xfrm>
              <a:off x="8299450" y="5645150"/>
              <a:ext cx="90488" cy="100013"/>
            </a:xfrm>
            <a:custGeom>
              <a:avLst/>
              <a:gdLst>
                <a:gd name="T0" fmla="*/ 0 w 225"/>
                <a:gd name="T1" fmla="*/ 0 h 249"/>
                <a:gd name="T2" fmla="*/ 79 w 225"/>
                <a:gd name="T3" fmla="*/ 0 h 249"/>
                <a:gd name="T4" fmla="*/ 152 w 225"/>
                <a:gd name="T5" fmla="*/ 133 h 249"/>
                <a:gd name="T6" fmla="*/ 153 w 225"/>
                <a:gd name="T7" fmla="*/ 133 h 249"/>
                <a:gd name="T8" fmla="*/ 153 w 225"/>
                <a:gd name="T9" fmla="*/ 0 h 249"/>
                <a:gd name="T10" fmla="*/ 225 w 225"/>
                <a:gd name="T11" fmla="*/ 0 h 249"/>
                <a:gd name="T12" fmla="*/ 225 w 225"/>
                <a:gd name="T13" fmla="*/ 249 h 249"/>
                <a:gd name="T14" fmla="*/ 150 w 225"/>
                <a:gd name="T15" fmla="*/ 249 h 249"/>
                <a:gd name="T16" fmla="*/ 73 w 225"/>
                <a:gd name="T17" fmla="*/ 113 h 249"/>
                <a:gd name="T18" fmla="*/ 73 w 225"/>
                <a:gd name="T19" fmla="*/ 113 h 249"/>
                <a:gd name="T20" fmla="*/ 73 w 225"/>
                <a:gd name="T21" fmla="*/ 249 h 249"/>
                <a:gd name="T22" fmla="*/ 0 w 225"/>
                <a:gd name="T23" fmla="*/ 249 h 249"/>
                <a:gd name="T24" fmla="*/ 0 w 225"/>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249">
                  <a:moveTo>
                    <a:pt x="0" y="0"/>
                  </a:moveTo>
                  <a:lnTo>
                    <a:pt x="79" y="0"/>
                  </a:lnTo>
                  <a:lnTo>
                    <a:pt x="152" y="133"/>
                  </a:lnTo>
                  <a:lnTo>
                    <a:pt x="153" y="133"/>
                  </a:lnTo>
                  <a:lnTo>
                    <a:pt x="153" y="0"/>
                  </a:lnTo>
                  <a:lnTo>
                    <a:pt x="225" y="0"/>
                  </a:lnTo>
                  <a:lnTo>
                    <a:pt x="225" y="249"/>
                  </a:lnTo>
                  <a:lnTo>
                    <a:pt x="150" y="249"/>
                  </a:lnTo>
                  <a:lnTo>
                    <a:pt x="73" y="113"/>
                  </a:lnTo>
                  <a:lnTo>
                    <a:pt x="73" y="113"/>
                  </a:lnTo>
                  <a:lnTo>
                    <a:pt x="73"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8"/>
            <p:cNvSpPr>
              <a:spLocks noEditPoints="1"/>
            </p:cNvSpPr>
            <p:nvPr userDrawn="1"/>
          </p:nvSpPr>
          <p:spPr bwMode="auto">
            <a:xfrm>
              <a:off x="8394700" y="5643563"/>
              <a:ext cx="100013" cy="103188"/>
            </a:xfrm>
            <a:custGeom>
              <a:avLst/>
              <a:gdLst>
                <a:gd name="T0" fmla="*/ 127 w 254"/>
                <a:gd name="T1" fmla="*/ 63 h 262"/>
                <a:gd name="T2" fmla="*/ 119 w 254"/>
                <a:gd name="T3" fmla="*/ 64 h 262"/>
                <a:gd name="T4" fmla="*/ 109 w 254"/>
                <a:gd name="T5" fmla="*/ 66 h 262"/>
                <a:gd name="T6" fmla="*/ 99 w 254"/>
                <a:gd name="T7" fmla="*/ 71 h 262"/>
                <a:gd name="T8" fmla="*/ 91 w 254"/>
                <a:gd name="T9" fmla="*/ 80 h 262"/>
                <a:gd name="T10" fmla="*/ 84 w 254"/>
                <a:gd name="T11" fmla="*/ 93 h 262"/>
                <a:gd name="T12" fmla="*/ 79 w 254"/>
                <a:gd name="T13" fmla="*/ 110 h 262"/>
                <a:gd name="T14" fmla="*/ 78 w 254"/>
                <a:gd name="T15" fmla="*/ 131 h 262"/>
                <a:gd name="T16" fmla="*/ 79 w 254"/>
                <a:gd name="T17" fmla="*/ 152 h 262"/>
                <a:gd name="T18" fmla="*/ 84 w 254"/>
                <a:gd name="T19" fmla="*/ 169 h 262"/>
                <a:gd name="T20" fmla="*/ 91 w 254"/>
                <a:gd name="T21" fmla="*/ 181 h 262"/>
                <a:gd name="T22" fmla="*/ 99 w 254"/>
                <a:gd name="T23" fmla="*/ 191 h 262"/>
                <a:gd name="T24" fmla="*/ 109 w 254"/>
                <a:gd name="T25" fmla="*/ 196 h 262"/>
                <a:gd name="T26" fmla="*/ 119 w 254"/>
                <a:gd name="T27" fmla="*/ 199 h 262"/>
                <a:gd name="T28" fmla="*/ 127 w 254"/>
                <a:gd name="T29" fmla="*/ 200 h 262"/>
                <a:gd name="T30" fmla="*/ 136 w 254"/>
                <a:gd name="T31" fmla="*/ 199 h 262"/>
                <a:gd name="T32" fmla="*/ 146 w 254"/>
                <a:gd name="T33" fmla="*/ 196 h 262"/>
                <a:gd name="T34" fmla="*/ 155 w 254"/>
                <a:gd name="T35" fmla="*/ 191 h 262"/>
                <a:gd name="T36" fmla="*/ 163 w 254"/>
                <a:gd name="T37" fmla="*/ 181 h 262"/>
                <a:gd name="T38" fmla="*/ 171 w 254"/>
                <a:gd name="T39" fmla="*/ 169 h 262"/>
                <a:gd name="T40" fmla="*/ 175 w 254"/>
                <a:gd name="T41" fmla="*/ 152 h 262"/>
                <a:gd name="T42" fmla="*/ 177 w 254"/>
                <a:gd name="T43" fmla="*/ 131 h 262"/>
                <a:gd name="T44" fmla="*/ 175 w 254"/>
                <a:gd name="T45" fmla="*/ 110 h 262"/>
                <a:gd name="T46" fmla="*/ 171 w 254"/>
                <a:gd name="T47" fmla="*/ 93 h 262"/>
                <a:gd name="T48" fmla="*/ 163 w 254"/>
                <a:gd name="T49" fmla="*/ 80 h 262"/>
                <a:gd name="T50" fmla="*/ 155 w 254"/>
                <a:gd name="T51" fmla="*/ 71 h 262"/>
                <a:gd name="T52" fmla="*/ 146 w 254"/>
                <a:gd name="T53" fmla="*/ 66 h 262"/>
                <a:gd name="T54" fmla="*/ 136 w 254"/>
                <a:gd name="T55" fmla="*/ 64 h 262"/>
                <a:gd name="T56" fmla="*/ 127 w 254"/>
                <a:gd name="T57" fmla="*/ 63 h 262"/>
                <a:gd name="T58" fmla="*/ 127 w 254"/>
                <a:gd name="T59" fmla="*/ 0 h 262"/>
                <a:gd name="T60" fmla="*/ 158 w 254"/>
                <a:gd name="T61" fmla="*/ 3 h 262"/>
                <a:gd name="T62" fmla="*/ 186 w 254"/>
                <a:gd name="T63" fmla="*/ 13 h 262"/>
                <a:gd name="T64" fmla="*/ 208 w 254"/>
                <a:gd name="T65" fmla="*/ 28 h 262"/>
                <a:gd name="T66" fmla="*/ 228 w 254"/>
                <a:gd name="T67" fmla="*/ 48 h 262"/>
                <a:gd name="T68" fmla="*/ 242 w 254"/>
                <a:gd name="T69" fmla="*/ 71 h 262"/>
                <a:gd name="T70" fmla="*/ 250 w 254"/>
                <a:gd name="T71" fmla="*/ 100 h 262"/>
                <a:gd name="T72" fmla="*/ 254 w 254"/>
                <a:gd name="T73" fmla="*/ 131 h 262"/>
                <a:gd name="T74" fmla="*/ 250 w 254"/>
                <a:gd name="T75" fmla="*/ 162 h 262"/>
                <a:gd name="T76" fmla="*/ 242 w 254"/>
                <a:gd name="T77" fmla="*/ 191 h 262"/>
                <a:gd name="T78" fmla="*/ 228 w 254"/>
                <a:gd name="T79" fmla="*/ 215 h 262"/>
                <a:gd name="T80" fmla="*/ 208 w 254"/>
                <a:gd name="T81" fmla="*/ 235 h 262"/>
                <a:gd name="T82" fmla="*/ 186 w 254"/>
                <a:gd name="T83" fmla="*/ 250 h 262"/>
                <a:gd name="T84" fmla="*/ 158 w 254"/>
                <a:gd name="T85" fmla="*/ 260 h 262"/>
                <a:gd name="T86" fmla="*/ 127 w 254"/>
                <a:gd name="T87" fmla="*/ 262 h 262"/>
                <a:gd name="T88" fmla="*/ 96 w 254"/>
                <a:gd name="T89" fmla="*/ 260 h 262"/>
                <a:gd name="T90" fmla="*/ 69 w 254"/>
                <a:gd name="T91" fmla="*/ 250 h 262"/>
                <a:gd name="T92" fmla="*/ 45 w 254"/>
                <a:gd name="T93" fmla="*/ 235 h 262"/>
                <a:gd name="T94" fmla="*/ 27 w 254"/>
                <a:gd name="T95" fmla="*/ 215 h 262"/>
                <a:gd name="T96" fmla="*/ 12 w 254"/>
                <a:gd name="T97" fmla="*/ 191 h 262"/>
                <a:gd name="T98" fmla="*/ 3 w 254"/>
                <a:gd name="T99" fmla="*/ 162 h 262"/>
                <a:gd name="T100" fmla="*/ 0 w 254"/>
                <a:gd name="T101" fmla="*/ 131 h 262"/>
                <a:gd name="T102" fmla="*/ 3 w 254"/>
                <a:gd name="T103" fmla="*/ 100 h 262"/>
                <a:gd name="T104" fmla="*/ 12 w 254"/>
                <a:gd name="T105" fmla="*/ 71 h 262"/>
                <a:gd name="T106" fmla="*/ 27 w 254"/>
                <a:gd name="T107" fmla="*/ 48 h 262"/>
                <a:gd name="T108" fmla="*/ 45 w 254"/>
                <a:gd name="T109" fmla="*/ 28 h 262"/>
                <a:gd name="T110" fmla="*/ 69 w 254"/>
                <a:gd name="T111" fmla="*/ 13 h 262"/>
                <a:gd name="T112" fmla="*/ 96 w 254"/>
                <a:gd name="T113" fmla="*/ 3 h 262"/>
                <a:gd name="T114" fmla="*/ 127 w 254"/>
                <a:gd name="T11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262">
                  <a:moveTo>
                    <a:pt x="127" y="63"/>
                  </a:moveTo>
                  <a:lnTo>
                    <a:pt x="119" y="64"/>
                  </a:lnTo>
                  <a:lnTo>
                    <a:pt x="109" y="66"/>
                  </a:lnTo>
                  <a:lnTo>
                    <a:pt x="99" y="71"/>
                  </a:lnTo>
                  <a:lnTo>
                    <a:pt x="91" y="80"/>
                  </a:lnTo>
                  <a:lnTo>
                    <a:pt x="84" y="93"/>
                  </a:lnTo>
                  <a:lnTo>
                    <a:pt x="79" y="110"/>
                  </a:lnTo>
                  <a:lnTo>
                    <a:pt x="78" y="131"/>
                  </a:lnTo>
                  <a:lnTo>
                    <a:pt x="79" y="152"/>
                  </a:lnTo>
                  <a:lnTo>
                    <a:pt x="84" y="169"/>
                  </a:lnTo>
                  <a:lnTo>
                    <a:pt x="91" y="181"/>
                  </a:lnTo>
                  <a:lnTo>
                    <a:pt x="99" y="191"/>
                  </a:lnTo>
                  <a:lnTo>
                    <a:pt x="109" y="196"/>
                  </a:lnTo>
                  <a:lnTo>
                    <a:pt x="119" y="199"/>
                  </a:lnTo>
                  <a:lnTo>
                    <a:pt x="127" y="200"/>
                  </a:lnTo>
                  <a:lnTo>
                    <a:pt x="136" y="199"/>
                  </a:lnTo>
                  <a:lnTo>
                    <a:pt x="146" y="196"/>
                  </a:lnTo>
                  <a:lnTo>
                    <a:pt x="155" y="191"/>
                  </a:lnTo>
                  <a:lnTo>
                    <a:pt x="163" y="181"/>
                  </a:lnTo>
                  <a:lnTo>
                    <a:pt x="171" y="169"/>
                  </a:lnTo>
                  <a:lnTo>
                    <a:pt x="175" y="152"/>
                  </a:lnTo>
                  <a:lnTo>
                    <a:pt x="177" y="131"/>
                  </a:lnTo>
                  <a:lnTo>
                    <a:pt x="175" y="110"/>
                  </a:lnTo>
                  <a:lnTo>
                    <a:pt x="171" y="93"/>
                  </a:lnTo>
                  <a:lnTo>
                    <a:pt x="163" y="80"/>
                  </a:lnTo>
                  <a:lnTo>
                    <a:pt x="155" y="71"/>
                  </a:lnTo>
                  <a:lnTo>
                    <a:pt x="146" y="66"/>
                  </a:lnTo>
                  <a:lnTo>
                    <a:pt x="136" y="64"/>
                  </a:lnTo>
                  <a:lnTo>
                    <a:pt x="127" y="63"/>
                  </a:lnTo>
                  <a:close/>
                  <a:moveTo>
                    <a:pt x="127" y="0"/>
                  </a:moveTo>
                  <a:lnTo>
                    <a:pt x="158" y="3"/>
                  </a:lnTo>
                  <a:lnTo>
                    <a:pt x="186" y="13"/>
                  </a:lnTo>
                  <a:lnTo>
                    <a:pt x="208" y="28"/>
                  </a:lnTo>
                  <a:lnTo>
                    <a:pt x="228" y="48"/>
                  </a:lnTo>
                  <a:lnTo>
                    <a:pt x="242" y="71"/>
                  </a:lnTo>
                  <a:lnTo>
                    <a:pt x="250" y="100"/>
                  </a:lnTo>
                  <a:lnTo>
                    <a:pt x="254" y="131"/>
                  </a:lnTo>
                  <a:lnTo>
                    <a:pt x="250" y="162"/>
                  </a:lnTo>
                  <a:lnTo>
                    <a:pt x="242" y="191"/>
                  </a:lnTo>
                  <a:lnTo>
                    <a:pt x="228" y="215"/>
                  </a:lnTo>
                  <a:lnTo>
                    <a:pt x="208" y="235"/>
                  </a:lnTo>
                  <a:lnTo>
                    <a:pt x="186" y="250"/>
                  </a:lnTo>
                  <a:lnTo>
                    <a:pt x="158" y="260"/>
                  </a:lnTo>
                  <a:lnTo>
                    <a:pt x="127" y="262"/>
                  </a:lnTo>
                  <a:lnTo>
                    <a:pt x="96" y="260"/>
                  </a:lnTo>
                  <a:lnTo>
                    <a:pt x="69" y="250"/>
                  </a:lnTo>
                  <a:lnTo>
                    <a:pt x="45" y="235"/>
                  </a:lnTo>
                  <a:lnTo>
                    <a:pt x="27" y="215"/>
                  </a:lnTo>
                  <a:lnTo>
                    <a:pt x="12" y="191"/>
                  </a:lnTo>
                  <a:lnTo>
                    <a:pt x="3" y="162"/>
                  </a:lnTo>
                  <a:lnTo>
                    <a:pt x="0" y="131"/>
                  </a:lnTo>
                  <a:lnTo>
                    <a:pt x="3" y="100"/>
                  </a:lnTo>
                  <a:lnTo>
                    <a:pt x="12" y="71"/>
                  </a:lnTo>
                  <a:lnTo>
                    <a:pt x="27" y="48"/>
                  </a:lnTo>
                  <a:lnTo>
                    <a:pt x="45" y="28"/>
                  </a:lnTo>
                  <a:lnTo>
                    <a:pt x="69" y="13"/>
                  </a:lnTo>
                  <a:lnTo>
                    <a:pt x="96" y="3"/>
                  </a:lnTo>
                  <a:lnTo>
                    <a:pt x="12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9"/>
            <p:cNvSpPr>
              <a:spLocks/>
            </p:cNvSpPr>
            <p:nvPr userDrawn="1"/>
          </p:nvSpPr>
          <p:spPr bwMode="auto">
            <a:xfrm>
              <a:off x="8489950" y="5645150"/>
              <a:ext cx="136525" cy="100013"/>
            </a:xfrm>
            <a:custGeom>
              <a:avLst/>
              <a:gdLst>
                <a:gd name="T0" fmla="*/ 0 w 342"/>
                <a:gd name="T1" fmla="*/ 0 h 249"/>
                <a:gd name="T2" fmla="*/ 76 w 342"/>
                <a:gd name="T3" fmla="*/ 0 h 249"/>
                <a:gd name="T4" fmla="*/ 106 w 342"/>
                <a:gd name="T5" fmla="*/ 154 h 249"/>
                <a:gd name="T6" fmla="*/ 107 w 342"/>
                <a:gd name="T7" fmla="*/ 154 h 249"/>
                <a:gd name="T8" fmla="*/ 137 w 342"/>
                <a:gd name="T9" fmla="*/ 0 h 249"/>
                <a:gd name="T10" fmla="*/ 205 w 342"/>
                <a:gd name="T11" fmla="*/ 0 h 249"/>
                <a:gd name="T12" fmla="*/ 234 w 342"/>
                <a:gd name="T13" fmla="*/ 155 h 249"/>
                <a:gd name="T14" fmla="*/ 235 w 342"/>
                <a:gd name="T15" fmla="*/ 155 h 249"/>
                <a:gd name="T16" fmla="*/ 266 w 342"/>
                <a:gd name="T17" fmla="*/ 0 h 249"/>
                <a:gd name="T18" fmla="*/ 342 w 342"/>
                <a:gd name="T19" fmla="*/ 0 h 249"/>
                <a:gd name="T20" fmla="*/ 272 w 342"/>
                <a:gd name="T21" fmla="*/ 249 h 249"/>
                <a:gd name="T22" fmla="*/ 196 w 342"/>
                <a:gd name="T23" fmla="*/ 249 h 249"/>
                <a:gd name="T24" fmla="*/ 170 w 342"/>
                <a:gd name="T25" fmla="*/ 97 h 249"/>
                <a:gd name="T26" fmla="*/ 169 w 342"/>
                <a:gd name="T27" fmla="*/ 97 h 249"/>
                <a:gd name="T28" fmla="*/ 143 w 342"/>
                <a:gd name="T29" fmla="*/ 249 h 249"/>
                <a:gd name="T30" fmla="*/ 67 w 342"/>
                <a:gd name="T31" fmla="*/ 249 h 249"/>
                <a:gd name="T32" fmla="*/ 0 w 342"/>
                <a:gd name="T3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249">
                  <a:moveTo>
                    <a:pt x="0" y="0"/>
                  </a:moveTo>
                  <a:lnTo>
                    <a:pt x="76" y="0"/>
                  </a:lnTo>
                  <a:lnTo>
                    <a:pt x="106" y="154"/>
                  </a:lnTo>
                  <a:lnTo>
                    <a:pt x="107" y="154"/>
                  </a:lnTo>
                  <a:lnTo>
                    <a:pt x="137" y="0"/>
                  </a:lnTo>
                  <a:lnTo>
                    <a:pt x="205" y="0"/>
                  </a:lnTo>
                  <a:lnTo>
                    <a:pt x="234" y="155"/>
                  </a:lnTo>
                  <a:lnTo>
                    <a:pt x="235" y="155"/>
                  </a:lnTo>
                  <a:lnTo>
                    <a:pt x="266" y="0"/>
                  </a:lnTo>
                  <a:lnTo>
                    <a:pt x="342" y="0"/>
                  </a:lnTo>
                  <a:lnTo>
                    <a:pt x="272" y="249"/>
                  </a:lnTo>
                  <a:lnTo>
                    <a:pt x="196" y="249"/>
                  </a:lnTo>
                  <a:lnTo>
                    <a:pt x="170" y="97"/>
                  </a:lnTo>
                  <a:lnTo>
                    <a:pt x="169" y="97"/>
                  </a:lnTo>
                  <a:lnTo>
                    <a:pt x="143" y="249"/>
                  </a:lnTo>
                  <a:lnTo>
                    <a:pt x="67"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p:cNvSpPr>
            <p:nvPr userDrawn="1"/>
          </p:nvSpPr>
          <p:spPr bwMode="auto">
            <a:xfrm>
              <a:off x="7543800" y="4959350"/>
              <a:ext cx="341313" cy="452438"/>
            </a:xfrm>
            <a:custGeom>
              <a:avLst/>
              <a:gdLst>
                <a:gd name="T0" fmla="*/ 486 w 859"/>
                <a:gd name="T1" fmla="*/ 4 h 1142"/>
                <a:gd name="T2" fmla="*/ 603 w 859"/>
                <a:gd name="T3" fmla="*/ 30 h 1142"/>
                <a:gd name="T4" fmla="*/ 700 w 859"/>
                <a:gd name="T5" fmla="*/ 83 h 1142"/>
                <a:gd name="T6" fmla="*/ 771 w 859"/>
                <a:gd name="T7" fmla="*/ 167 h 1142"/>
                <a:gd name="T8" fmla="*/ 809 w 859"/>
                <a:gd name="T9" fmla="*/ 292 h 1142"/>
                <a:gd name="T10" fmla="*/ 641 w 859"/>
                <a:gd name="T11" fmla="*/ 307 h 1142"/>
                <a:gd name="T12" fmla="*/ 599 w 859"/>
                <a:gd name="T13" fmla="*/ 226 h 1142"/>
                <a:gd name="T14" fmla="*/ 528 w 859"/>
                <a:gd name="T15" fmla="*/ 179 h 1142"/>
                <a:gd name="T16" fmla="*/ 442 w 859"/>
                <a:gd name="T17" fmla="*/ 160 h 1142"/>
                <a:gd name="T18" fmla="*/ 358 w 859"/>
                <a:gd name="T19" fmla="*/ 162 h 1142"/>
                <a:gd name="T20" fmla="*/ 279 w 859"/>
                <a:gd name="T21" fmla="*/ 181 h 1142"/>
                <a:gd name="T22" fmla="*/ 220 w 859"/>
                <a:gd name="T23" fmla="*/ 225 h 1142"/>
                <a:gd name="T24" fmla="*/ 197 w 859"/>
                <a:gd name="T25" fmla="*/ 298 h 1142"/>
                <a:gd name="T26" fmla="*/ 220 w 859"/>
                <a:gd name="T27" fmla="*/ 367 h 1142"/>
                <a:gd name="T28" fmla="*/ 278 w 859"/>
                <a:gd name="T29" fmla="*/ 414 h 1142"/>
                <a:gd name="T30" fmla="*/ 363 w 859"/>
                <a:gd name="T31" fmla="*/ 446 h 1142"/>
                <a:gd name="T32" fmla="*/ 461 w 859"/>
                <a:gd name="T33" fmla="*/ 471 h 1142"/>
                <a:gd name="T34" fmla="*/ 564 w 859"/>
                <a:gd name="T35" fmla="*/ 496 h 1142"/>
                <a:gd name="T36" fmla="*/ 666 w 859"/>
                <a:gd name="T37" fmla="*/ 530 h 1142"/>
                <a:gd name="T38" fmla="*/ 756 w 859"/>
                <a:gd name="T39" fmla="*/ 578 h 1142"/>
                <a:gd name="T40" fmla="*/ 823 w 859"/>
                <a:gd name="T41" fmla="*/ 651 h 1142"/>
                <a:gd name="T42" fmla="*/ 856 w 859"/>
                <a:gd name="T43" fmla="*/ 754 h 1142"/>
                <a:gd name="T44" fmla="*/ 849 w 859"/>
                <a:gd name="T45" fmla="*/ 887 h 1142"/>
                <a:gd name="T46" fmla="*/ 801 w 859"/>
                <a:gd name="T47" fmla="*/ 992 h 1142"/>
                <a:gd name="T48" fmla="*/ 721 w 859"/>
                <a:gd name="T49" fmla="*/ 1067 h 1142"/>
                <a:gd name="T50" fmla="*/ 619 w 859"/>
                <a:gd name="T51" fmla="*/ 1114 h 1142"/>
                <a:gd name="T52" fmla="*/ 506 w 859"/>
                <a:gd name="T53" fmla="*/ 1138 h 1142"/>
                <a:gd name="T54" fmla="*/ 384 w 859"/>
                <a:gd name="T55" fmla="*/ 1140 h 1142"/>
                <a:gd name="T56" fmla="*/ 257 w 859"/>
                <a:gd name="T57" fmla="*/ 1119 h 1142"/>
                <a:gd name="T58" fmla="*/ 149 w 859"/>
                <a:gd name="T59" fmla="*/ 1069 h 1142"/>
                <a:gd name="T60" fmla="*/ 64 w 859"/>
                <a:gd name="T61" fmla="*/ 988 h 1142"/>
                <a:gd name="T62" fmla="*/ 13 w 859"/>
                <a:gd name="T63" fmla="*/ 871 h 1142"/>
                <a:gd name="T64" fmla="*/ 166 w 859"/>
                <a:gd name="T65" fmla="*/ 773 h 1142"/>
                <a:gd name="T66" fmla="*/ 191 w 859"/>
                <a:gd name="T67" fmla="*/ 872 h 1142"/>
                <a:gd name="T68" fmla="*/ 253 w 859"/>
                <a:gd name="T69" fmla="*/ 939 h 1142"/>
                <a:gd name="T70" fmla="*/ 339 w 859"/>
                <a:gd name="T71" fmla="*/ 973 h 1142"/>
                <a:gd name="T72" fmla="*/ 439 w 859"/>
                <a:gd name="T73" fmla="*/ 983 h 1142"/>
                <a:gd name="T74" fmla="*/ 513 w 859"/>
                <a:gd name="T75" fmla="*/ 978 h 1142"/>
                <a:gd name="T76" fmla="*/ 588 w 859"/>
                <a:gd name="T77" fmla="*/ 958 h 1142"/>
                <a:gd name="T78" fmla="*/ 648 w 859"/>
                <a:gd name="T79" fmla="*/ 919 h 1142"/>
                <a:gd name="T80" fmla="*/ 680 w 859"/>
                <a:gd name="T81" fmla="*/ 850 h 1142"/>
                <a:gd name="T82" fmla="*/ 671 w 859"/>
                <a:gd name="T83" fmla="*/ 764 h 1142"/>
                <a:gd name="T84" fmla="*/ 619 w 859"/>
                <a:gd name="T85" fmla="*/ 704 h 1142"/>
                <a:gd name="T86" fmla="*/ 534 w 859"/>
                <a:gd name="T87" fmla="*/ 664 h 1142"/>
                <a:gd name="T88" fmla="*/ 427 w 859"/>
                <a:gd name="T89" fmla="*/ 636 h 1142"/>
                <a:gd name="T90" fmla="*/ 317 w 859"/>
                <a:gd name="T91" fmla="*/ 610 h 1142"/>
                <a:gd name="T92" fmla="*/ 215 w 859"/>
                <a:gd name="T93" fmla="*/ 576 h 1142"/>
                <a:gd name="T94" fmla="*/ 125 w 859"/>
                <a:gd name="T95" fmla="*/ 527 h 1142"/>
                <a:gd name="T96" fmla="*/ 58 w 859"/>
                <a:gd name="T97" fmla="*/ 456 h 1142"/>
                <a:gd name="T98" fmla="*/ 23 w 859"/>
                <a:gd name="T99" fmla="*/ 353 h 1142"/>
                <a:gd name="T100" fmla="*/ 31 w 859"/>
                <a:gd name="T101" fmla="*/ 230 h 1142"/>
                <a:gd name="T102" fmla="*/ 80 w 859"/>
                <a:gd name="T103" fmla="*/ 132 h 1142"/>
                <a:gd name="T104" fmla="*/ 159 w 859"/>
                <a:gd name="T105" fmla="*/ 64 h 1142"/>
                <a:gd name="T106" fmla="*/ 257 w 859"/>
                <a:gd name="T107" fmla="*/ 20 h 1142"/>
                <a:gd name="T108" fmla="*/ 364 w 859"/>
                <a:gd name="T109" fmla="*/ 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9" h="1142">
                  <a:moveTo>
                    <a:pt x="399" y="0"/>
                  </a:moveTo>
                  <a:lnTo>
                    <a:pt x="442" y="2"/>
                  </a:lnTo>
                  <a:lnTo>
                    <a:pt x="486" y="4"/>
                  </a:lnTo>
                  <a:lnTo>
                    <a:pt x="527" y="10"/>
                  </a:lnTo>
                  <a:lnTo>
                    <a:pt x="565" y="19"/>
                  </a:lnTo>
                  <a:lnTo>
                    <a:pt x="603" y="30"/>
                  </a:lnTo>
                  <a:lnTo>
                    <a:pt x="638" y="44"/>
                  </a:lnTo>
                  <a:lnTo>
                    <a:pt x="670" y="61"/>
                  </a:lnTo>
                  <a:lnTo>
                    <a:pt x="700" y="83"/>
                  </a:lnTo>
                  <a:lnTo>
                    <a:pt x="726" y="108"/>
                  </a:lnTo>
                  <a:lnTo>
                    <a:pt x="750" y="135"/>
                  </a:lnTo>
                  <a:lnTo>
                    <a:pt x="771" y="167"/>
                  </a:lnTo>
                  <a:lnTo>
                    <a:pt x="787" y="205"/>
                  </a:lnTo>
                  <a:lnTo>
                    <a:pt x="801" y="246"/>
                  </a:lnTo>
                  <a:lnTo>
                    <a:pt x="809" y="292"/>
                  </a:lnTo>
                  <a:lnTo>
                    <a:pt x="814" y="342"/>
                  </a:lnTo>
                  <a:lnTo>
                    <a:pt x="648" y="342"/>
                  </a:lnTo>
                  <a:lnTo>
                    <a:pt x="641" y="307"/>
                  </a:lnTo>
                  <a:lnTo>
                    <a:pt x="631" y="276"/>
                  </a:lnTo>
                  <a:lnTo>
                    <a:pt x="618" y="248"/>
                  </a:lnTo>
                  <a:lnTo>
                    <a:pt x="599" y="226"/>
                  </a:lnTo>
                  <a:lnTo>
                    <a:pt x="578" y="206"/>
                  </a:lnTo>
                  <a:lnTo>
                    <a:pt x="554" y="191"/>
                  </a:lnTo>
                  <a:lnTo>
                    <a:pt x="528" y="179"/>
                  </a:lnTo>
                  <a:lnTo>
                    <a:pt x="501" y="170"/>
                  </a:lnTo>
                  <a:lnTo>
                    <a:pt x="472" y="164"/>
                  </a:lnTo>
                  <a:lnTo>
                    <a:pt x="442" y="160"/>
                  </a:lnTo>
                  <a:lnTo>
                    <a:pt x="412" y="159"/>
                  </a:lnTo>
                  <a:lnTo>
                    <a:pt x="385" y="160"/>
                  </a:lnTo>
                  <a:lnTo>
                    <a:pt x="358" y="162"/>
                  </a:lnTo>
                  <a:lnTo>
                    <a:pt x="330" y="166"/>
                  </a:lnTo>
                  <a:lnTo>
                    <a:pt x="304" y="172"/>
                  </a:lnTo>
                  <a:lnTo>
                    <a:pt x="279" y="181"/>
                  </a:lnTo>
                  <a:lnTo>
                    <a:pt x="257" y="193"/>
                  </a:lnTo>
                  <a:lnTo>
                    <a:pt x="237" y="207"/>
                  </a:lnTo>
                  <a:lnTo>
                    <a:pt x="220" y="225"/>
                  </a:lnTo>
                  <a:lnTo>
                    <a:pt x="207" y="246"/>
                  </a:lnTo>
                  <a:lnTo>
                    <a:pt x="200" y="269"/>
                  </a:lnTo>
                  <a:lnTo>
                    <a:pt x="197" y="298"/>
                  </a:lnTo>
                  <a:lnTo>
                    <a:pt x="200" y="324"/>
                  </a:lnTo>
                  <a:lnTo>
                    <a:pt x="207" y="347"/>
                  </a:lnTo>
                  <a:lnTo>
                    <a:pt x="220" y="367"/>
                  </a:lnTo>
                  <a:lnTo>
                    <a:pt x="236" y="384"/>
                  </a:lnTo>
                  <a:lnTo>
                    <a:pt x="256" y="400"/>
                  </a:lnTo>
                  <a:lnTo>
                    <a:pt x="278" y="414"/>
                  </a:lnTo>
                  <a:lnTo>
                    <a:pt x="304" y="426"/>
                  </a:lnTo>
                  <a:lnTo>
                    <a:pt x="333" y="436"/>
                  </a:lnTo>
                  <a:lnTo>
                    <a:pt x="363" y="446"/>
                  </a:lnTo>
                  <a:lnTo>
                    <a:pt x="395" y="455"/>
                  </a:lnTo>
                  <a:lnTo>
                    <a:pt x="427" y="464"/>
                  </a:lnTo>
                  <a:lnTo>
                    <a:pt x="461" y="471"/>
                  </a:lnTo>
                  <a:lnTo>
                    <a:pt x="495" y="479"/>
                  </a:lnTo>
                  <a:lnTo>
                    <a:pt x="528" y="488"/>
                  </a:lnTo>
                  <a:lnTo>
                    <a:pt x="564" y="496"/>
                  </a:lnTo>
                  <a:lnTo>
                    <a:pt x="599" y="506"/>
                  </a:lnTo>
                  <a:lnTo>
                    <a:pt x="634" y="517"/>
                  </a:lnTo>
                  <a:lnTo>
                    <a:pt x="666" y="530"/>
                  </a:lnTo>
                  <a:lnTo>
                    <a:pt x="699" y="544"/>
                  </a:lnTo>
                  <a:lnTo>
                    <a:pt x="728" y="560"/>
                  </a:lnTo>
                  <a:lnTo>
                    <a:pt x="756" y="578"/>
                  </a:lnTo>
                  <a:lnTo>
                    <a:pt x="781" y="600"/>
                  </a:lnTo>
                  <a:lnTo>
                    <a:pt x="803" y="623"/>
                  </a:lnTo>
                  <a:lnTo>
                    <a:pt x="823" y="651"/>
                  </a:lnTo>
                  <a:lnTo>
                    <a:pt x="838" y="682"/>
                  </a:lnTo>
                  <a:lnTo>
                    <a:pt x="849" y="717"/>
                  </a:lnTo>
                  <a:lnTo>
                    <a:pt x="856" y="754"/>
                  </a:lnTo>
                  <a:lnTo>
                    <a:pt x="859" y="798"/>
                  </a:lnTo>
                  <a:lnTo>
                    <a:pt x="856" y="844"/>
                  </a:lnTo>
                  <a:lnTo>
                    <a:pt x="849" y="887"/>
                  </a:lnTo>
                  <a:lnTo>
                    <a:pt x="837" y="926"/>
                  </a:lnTo>
                  <a:lnTo>
                    <a:pt x="820" y="961"/>
                  </a:lnTo>
                  <a:lnTo>
                    <a:pt x="801" y="992"/>
                  </a:lnTo>
                  <a:lnTo>
                    <a:pt x="777" y="1021"/>
                  </a:lnTo>
                  <a:lnTo>
                    <a:pt x="751" y="1046"/>
                  </a:lnTo>
                  <a:lnTo>
                    <a:pt x="721" y="1067"/>
                  </a:lnTo>
                  <a:lnTo>
                    <a:pt x="689" y="1086"/>
                  </a:lnTo>
                  <a:lnTo>
                    <a:pt x="655" y="1100"/>
                  </a:lnTo>
                  <a:lnTo>
                    <a:pt x="619" y="1114"/>
                  </a:lnTo>
                  <a:lnTo>
                    <a:pt x="583" y="1124"/>
                  </a:lnTo>
                  <a:lnTo>
                    <a:pt x="544" y="1132"/>
                  </a:lnTo>
                  <a:lnTo>
                    <a:pt x="506" y="1138"/>
                  </a:lnTo>
                  <a:lnTo>
                    <a:pt x="467" y="1140"/>
                  </a:lnTo>
                  <a:lnTo>
                    <a:pt x="429" y="1142"/>
                  </a:lnTo>
                  <a:lnTo>
                    <a:pt x="384" y="1140"/>
                  </a:lnTo>
                  <a:lnTo>
                    <a:pt x="339" y="1137"/>
                  </a:lnTo>
                  <a:lnTo>
                    <a:pt x="297" y="1129"/>
                  </a:lnTo>
                  <a:lnTo>
                    <a:pt x="257" y="1119"/>
                  </a:lnTo>
                  <a:lnTo>
                    <a:pt x="218" y="1105"/>
                  </a:lnTo>
                  <a:lnTo>
                    <a:pt x="182" y="1089"/>
                  </a:lnTo>
                  <a:lnTo>
                    <a:pt x="149" y="1069"/>
                  </a:lnTo>
                  <a:lnTo>
                    <a:pt x="118" y="1046"/>
                  </a:lnTo>
                  <a:lnTo>
                    <a:pt x="89" y="1020"/>
                  </a:lnTo>
                  <a:lnTo>
                    <a:pt x="64" y="988"/>
                  </a:lnTo>
                  <a:lnTo>
                    <a:pt x="43" y="953"/>
                  </a:lnTo>
                  <a:lnTo>
                    <a:pt x="26" y="915"/>
                  </a:lnTo>
                  <a:lnTo>
                    <a:pt x="13" y="871"/>
                  </a:lnTo>
                  <a:lnTo>
                    <a:pt x="3" y="824"/>
                  </a:lnTo>
                  <a:lnTo>
                    <a:pt x="0" y="773"/>
                  </a:lnTo>
                  <a:lnTo>
                    <a:pt x="166" y="773"/>
                  </a:lnTo>
                  <a:lnTo>
                    <a:pt x="170" y="810"/>
                  </a:lnTo>
                  <a:lnTo>
                    <a:pt x="179" y="844"/>
                  </a:lnTo>
                  <a:lnTo>
                    <a:pt x="191" y="872"/>
                  </a:lnTo>
                  <a:lnTo>
                    <a:pt x="209" y="899"/>
                  </a:lnTo>
                  <a:lnTo>
                    <a:pt x="230" y="920"/>
                  </a:lnTo>
                  <a:lnTo>
                    <a:pt x="253" y="939"/>
                  </a:lnTo>
                  <a:lnTo>
                    <a:pt x="279" y="952"/>
                  </a:lnTo>
                  <a:lnTo>
                    <a:pt x="308" y="965"/>
                  </a:lnTo>
                  <a:lnTo>
                    <a:pt x="339" y="973"/>
                  </a:lnTo>
                  <a:lnTo>
                    <a:pt x="370" y="978"/>
                  </a:lnTo>
                  <a:lnTo>
                    <a:pt x="404" y="982"/>
                  </a:lnTo>
                  <a:lnTo>
                    <a:pt x="439" y="983"/>
                  </a:lnTo>
                  <a:lnTo>
                    <a:pt x="462" y="983"/>
                  </a:lnTo>
                  <a:lnTo>
                    <a:pt x="488" y="981"/>
                  </a:lnTo>
                  <a:lnTo>
                    <a:pt x="513" y="978"/>
                  </a:lnTo>
                  <a:lnTo>
                    <a:pt x="539" y="973"/>
                  </a:lnTo>
                  <a:lnTo>
                    <a:pt x="564" y="967"/>
                  </a:lnTo>
                  <a:lnTo>
                    <a:pt x="588" y="958"/>
                  </a:lnTo>
                  <a:lnTo>
                    <a:pt x="610" y="947"/>
                  </a:lnTo>
                  <a:lnTo>
                    <a:pt x="630" y="935"/>
                  </a:lnTo>
                  <a:lnTo>
                    <a:pt x="648" y="919"/>
                  </a:lnTo>
                  <a:lnTo>
                    <a:pt x="662" y="899"/>
                  </a:lnTo>
                  <a:lnTo>
                    <a:pt x="674" y="876"/>
                  </a:lnTo>
                  <a:lnTo>
                    <a:pt x="680" y="850"/>
                  </a:lnTo>
                  <a:lnTo>
                    <a:pt x="682" y="821"/>
                  </a:lnTo>
                  <a:lnTo>
                    <a:pt x="680" y="790"/>
                  </a:lnTo>
                  <a:lnTo>
                    <a:pt x="671" y="764"/>
                  </a:lnTo>
                  <a:lnTo>
                    <a:pt x="659" y="742"/>
                  </a:lnTo>
                  <a:lnTo>
                    <a:pt x="641" y="722"/>
                  </a:lnTo>
                  <a:lnTo>
                    <a:pt x="619" y="704"/>
                  </a:lnTo>
                  <a:lnTo>
                    <a:pt x="594" y="689"/>
                  </a:lnTo>
                  <a:lnTo>
                    <a:pt x="565" y="676"/>
                  </a:lnTo>
                  <a:lnTo>
                    <a:pt x="534" y="664"/>
                  </a:lnTo>
                  <a:lnTo>
                    <a:pt x="501" y="654"/>
                  </a:lnTo>
                  <a:lnTo>
                    <a:pt x="465" y="644"/>
                  </a:lnTo>
                  <a:lnTo>
                    <a:pt x="427" y="636"/>
                  </a:lnTo>
                  <a:lnTo>
                    <a:pt x="390" y="627"/>
                  </a:lnTo>
                  <a:lnTo>
                    <a:pt x="352" y="618"/>
                  </a:lnTo>
                  <a:lnTo>
                    <a:pt x="317" y="610"/>
                  </a:lnTo>
                  <a:lnTo>
                    <a:pt x="282" y="600"/>
                  </a:lnTo>
                  <a:lnTo>
                    <a:pt x="247" y="588"/>
                  </a:lnTo>
                  <a:lnTo>
                    <a:pt x="215" y="576"/>
                  </a:lnTo>
                  <a:lnTo>
                    <a:pt x="182" y="562"/>
                  </a:lnTo>
                  <a:lnTo>
                    <a:pt x="153" y="546"/>
                  </a:lnTo>
                  <a:lnTo>
                    <a:pt x="125" y="527"/>
                  </a:lnTo>
                  <a:lnTo>
                    <a:pt x="99" y="506"/>
                  </a:lnTo>
                  <a:lnTo>
                    <a:pt x="77" y="483"/>
                  </a:lnTo>
                  <a:lnTo>
                    <a:pt x="58" y="456"/>
                  </a:lnTo>
                  <a:lnTo>
                    <a:pt x="42" y="425"/>
                  </a:lnTo>
                  <a:lnTo>
                    <a:pt x="31" y="392"/>
                  </a:lnTo>
                  <a:lnTo>
                    <a:pt x="23" y="353"/>
                  </a:lnTo>
                  <a:lnTo>
                    <a:pt x="21" y="311"/>
                  </a:lnTo>
                  <a:lnTo>
                    <a:pt x="23" y="268"/>
                  </a:lnTo>
                  <a:lnTo>
                    <a:pt x="31" y="230"/>
                  </a:lnTo>
                  <a:lnTo>
                    <a:pt x="43" y="193"/>
                  </a:lnTo>
                  <a:lnTo>
                    <a:pt x="59" y="161"/>
                  </a:lnTo>
                  <a:lnTo>
                    <a:pt x="80" y="132"/>
                  </a:lnTo>
                  <a:lnTo>
                    <a:pt x="103" y="106"/>
                  </a:lnTo>
                  <a:lnTo>
                    <a:pt x="130" y="84"/>
                  </a:lnTo>
                  <a:lnTo>
                    <a:pt x="159" y="64"/>
                  </a:lnTo>
                  <a:lnTo>
                    <a:pt x="190" y="46"/>
                  </a:lnTo>
                  <a:lnTo>
                    <a:pt x="222" y="32"/>
                  </a:lnTo>
                  <a:lnTo>
                    <a:pt x="257" y="20"/>
                  </a:lnTo>
                  <a:lnTo>
                    <a:pt x="292" y="12"/>
                  </a:lnTo>
                  <a:lnTo>
                    <a:pt x="328" y="5"/>
                  </a:lnTo>
                  <a:lnTo>
                    <a:pt x="364" y="2"/>
                  </a:lnTo>
                  <a:lnTo>
                    <a:pt x="3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EditPoints="1"/>
            </p:cNvSpPr>
            <p:nvPr userDrawn="1"/>
          </p:nvSpPr>
          <p:spPr bwMode="auto">
            <a:xfrm>
              <a:off x="7897813" y="4959350"/>
              <a:ext cx="377825" cy="452438"/>
            </a:xfrm>
            <a:custGeom>
              <a:avLst/>
              <a:gdLst>
                <a:gd name="T0" fmla="*/ 631 w 951"/>
                <a:gd name="T1" fmla="*/ 580 h 1142"/>
                <a:gd name="T2" fmla="*/ 531 w 951"/>
                <a:gd name="T3" fmla="*/ 605 h 1142"/>
                <a:gd name="T4" fmla="*/ 418 w 951"/>
                <a:gd name="T5" fmla="*/ 621 h 1142"/>
                <a:gd name="T6" fmla="*/ 322 w 951"/>
                <a:gd name="T7" fmla="*/ 641 h 1142"/>
                <a:gd name="T8" fmla="*/ 248 w 951"/>
                <a:gd name="T9" fmla="*/ 676 h 1142"/>
                <a:gd name="T10" fmla="*/ 197 w 951"/>
                <a:gd name="T11" fmla="*/ 733 h 1142"/>
                <a:gd name="T12" fmla="*/ 177 w 951"/>
                <a:gd name="T13" fmla="*/ 823 h 1142"/>
                <a:gd name="T14" fmla="*/ 195 w 951"/>
                <a:gd name="T15" fmla="*/ 904 h 1142"/>
                <a:gd name="T16" fmla="*/ 246 w 951"/>
                <a:gd name="T17" fmla="*/ 953 h 1142"/>
                <a:gd name="T18" fmla="*/ 318 w 951"/>
                <a:gd name="T19" fmla="*/ 978 h 1142"/>
                <a:gd name="T20" fmla="*/ 420 w 951"/>
                <a:gd name="T21" fmla="*/ 981 h 1142"/>
                <a:gd name="T22" fmla="*/ 540 w 951"/>
                <a:gd name="T23" fmla="*/ 947 h 1142"/>
                <a:gd name="T24" fmla="*/ 621 w 951"/>
                <a:gd name="T25" fmla="*/ 885 h 1142"/>
                <a:gd name="T26" fmla="*/ 667 w 951"/>
                <a:gd name="T27" fmla="*/ 810 h 1142"/>
                <a:gd name="T28" fmla="*/ 682 w 951"/>
                <a:gd name="T29" fmla="*/ 737 h 1142"/>
                <a:gd name="T30" fmla="*/ 502 w 951"/>
                <a:gd name="T31" fmla="*/ 0 h 1142"/>
                <a:gd name="T32" fmla="*/ 604 w 951"/>
                <a:gd name="T33" fmla="*/ 12 h 1142"/>
                <a:gd name="T34" fmla="*/ 699 w 951"/>
                <a:gd name="T35" fmla="*/ 40 h 1142"/>
                <a:gd name="T36" fmla="*/ 776 w 951"/>
                <a:gd name="T37" fmla="*/ 93 h 1142"/>
                <a:gd name="T38" fmla="*/ 828 w 951"/>
                <a:gd name="T39" fmla="*/ 177 h 1142"/>
                <a:gd name="T40" fmla="*/ 848 w 951"/>
                <a:gd name="T41" fmla="*/ 299 h 1142"/>
                <a:gd name="T42" fmla="*/ 849 w 951"/>
                <a:gd name="T43" fmla="*/ 916 h 1142"/>
                <a:gd name="T44" fmla="*/ 861 w 951"/>
                <a:gd name="T45" fmla="*/ 967 h 1142"/>
                <a:gd name="T46" fmla="*/ 900 w 951"/>
                <a:gd name="T47" fmla="*/ 983 h 1142"/>
                <a:gd name="T48" fmla="*/ 951 w 951"/>
                <a:gd name="T49" fmla="*/ 972 h 1142"/>
                <a:gd name="T50" fmla="*/ 900 w 951"/>
                <a:gd name="T51" fmla="*/ 1134 h 1142"/>
                <a:gd name="T52" fmla="*/ 805 w 951"/>
                <a:gd name="T53" fmla="*/ 1139 h 1142"/>
                <a:gd name="T54" fmla="*/ 739 w 951"/>
                <a:gd name="T55" fmla="*/ 1110 h 1142"/>
                <a:gd name="T56" fmla="*/ 699 w 951"/>
                <a:gd name="T57" fmla="*/ 1042 h 1142"/>
                <a:gd name="T58" fmla="*/ 655 w 951"/>
                <a:gd name="T59" fmla="*/ 1013 h 1142"/>
                <a:gd name="T60" fmla="*/ 531 w 951"/>
                <a:gd name="T61" fmla="*/ 1100 h 1142"/>
                <a:gd name="T62" fmla="*/ 387 w 951"/>
                <a:gd name="T63" fmla="*/ 1139 h 1142"/>
                <a:gd name="T64" fmla="*/ 253 w 951"/>
                <a:gd name="T65" fmla="*/ 1135 h 1142"/>
                <a:gd name="T66" fmla="*/ 144 w 951"/>
                <a:gd name="T67" fmla="*/ 1100 h 1142"/>
                <a:gd name="T68" fmla="*/ 61 w 951"/>
                <a:gd name="T69" fmla="*/ 1032 h 1142"/>
                <a:gd name="T70" fmla="*/ 11 w 951"/>
                <a:gd name="T71" fmla="*/ 927 h 1142"/>
                <a:gd name="T72" fmla="*/ 3 w 951"/>
                <a:gd name="T73" fmla="*/ 789 h 1142"/>
                <a:gd name="T74" fmla="*/ 34 w 951"/>
                <a:gd name="T75" fmla="*/ 676 h 1142"/>
                <a:gd name="T76" fmla="*/ 95 w 951"/>
                <a:gd name="T77" fmla="*/ 598 h 1142"/>
                <a:gd name="T78" fmla="*/ 178 w 951"/>
                <a:gd name="T79" fmla="*/ 549 h 1142"/>
                <a:gd name="T80" fmla="*/ 275 w 951"/>
                <a:gd name="T81" fmla="*/ 516 h 1142"/>
                <a:gd name="T82" fmla="*/ 382 w 951"/>
                <a:gd name="T83" fmla="*/ 493 h 1142"/>
                <a:gd name="T84" fmla="*/ 491 w 951"/>
                <a:gd name="T85" fmla="*/ 475 h 1142"/>
                <a:gd name="T86" fmla="*/ 582 w 951"/>
                <a:gd name="T87" fmla="*/ 456 h 1142"/>
                <a:gd name="T88" fmla="*/ 648 w 951"/>
                <a:gd name="T89" fmla="*/ 424 h 1142"/>
                <a:gd name="T90" fmla="*/ 682 w 951"/>
                <a:gd name="T91" fmla="*/ 367 h 1142"/>
                <a:gd name="T92" fmla="*/ 675 w 951"/>
                <a:gd name="T93" fmla="*/ 277 h 1142"/>
                <a:gd name="T94" fmla="*/ 638 w 951"/>
                <a:gd name="T95" fmla="*/ 212 h 1142"/>
                <a:gd name="T96" fmla="*/ 580 w 951"/>
                <a:gd name="T97" fmla="*/ 176 h 1142"/>
                <a:gd name="T98" fmla="*/ 507 w 951"/>
                <a:gd name="T99" fmla="*/ 161 h 1142"/>
                <a:gd name="T100" fmla="*/ 424 w 951"/>
                <a:gd name="T101" fmla="*/ 160 h 1142"/>
                <a:gd name="T102" fmla="*/ 332 w 951"/>
                <a:gd name="T103" fmla="*/ 176 h 1142"/>
                <a:gd name="T104" fmla="*/ 261 w 951"/>
                <a:gd name="T105" fmla="*/ 220 h 1142"/>
                <a:gd name="T106" fmla="*/ 218 w 951"/>
                <a:gd name="T107" fmla="*/ 294 h 1142"/>
                <a:gd name="T108" fmla="*/ 40 w 951"/>
                <a:gd name="T109" fmla="*/ 365 h 1142"/>
                <a:gd name="T110" fmla="*/ 66 w 951"/>
                <a:gd name="T111" fmla="*/ 223 h 1142"/>
                <a:gd name="T112" fmla="*/ 129 w 951"/>
                <a:gd name="T113" fmla="*/ 120 h 1142"/>
                <a:gd name="T114" fmla="*/ 223 w 951"/>
                <a:gd name="T115" fmla="*/ 51 h 1142"/>
                <a:gd name="T116" fmla="*/ 338 w 951"/>
                <a:gd name="T117" fmla="*/ 13 h 1142"/>
                <a:gd name="T118" fmla="*/ 469 w 951"/>
                <a:gd name="T119" fmla="*/ 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1" h="1142">
                  <a:moveTo>
                    <a:pt x="682" y="554"/>
                  </a:moveTo>
                  <a:lnTo>
                    <a:pt x="658" y="569"/>
                  </a:lnTo>
                  <a:lnTo>
                    <a:pt x="631" y="580"/>
                  </a:lnTo>
                  <a:lnTo>
                    <a:pt x="599" y="590"/>
                  </a:lnTo>
                  <a:lnTo>
                    <a:pt x="566" y="597"/>
                  </a:lnTo>
                  <a:lnTo>
                    <a:pt x="531" y="605"/>
                  </a:lnTo>
                  <a:lnTo>
                    <a:pt x="494" y="610"/>
                  </a:lnTo>
                  <a:lnTo>
                    <a:pt x="455" y="615"/>
                  </a:lnTo>
                  <a:lnTo>
                    <a:pt x="418" y="621"/>
                  </a:lnTo>
                  <a:lnTo>
                    <a:pt x="381" y="627"/>
                  </a:lnTo>
                  <a:lnTo>
                    <a:pt x="351" y="633"/>
                  </a:lnTo>
                  <a:lnTo>
                    <a:pt x="322" y="641"/>
                  </a:lnTo>
                  <a:lnTo>
                    <a:pt x="296" y="651"/>
                  </a:lnTo>
                  <a:lnTo>
                    <a:pt x="271" y="662"/>
                  </a:lnTo>
                  <a:lnTo>
                    <a:pt x="248" y="676"/>
                  </a:lnTo>
                  <a:lnTo>
                    <a:pt x="228" y="692"/>
                  </a:lnTo>
                  <a:lnTo>
                    <a:pt x="210" y="711"/>
                  </a:lnTo>
                  <a:lnTo>
                    <a:pt x="197" y="733"/>
                  </a:lnTo>
                  <a:lnTo>
                    <a:pt x="185" y="759"/>
                  </a:lnTo>
                  <a:lnTo>
                    <a:pt x="179" y="789"/>
                  </a:lnTo>
                  <a:lnTo>
                    <a:pt x="177" y="823"/>
                  </a:lnTo>
                  <a:lnTo>
                    <a:pt x="179" y="854"/>
                  </a:lnTo>
                  <a:lnTo>
                    <a:pt x="185" y="880"/>
                  </a:lnTo>
                  <a:lnTo>
                    <a:pt x="195" y="904"/>
                  </a:lnTo>
                  <a:lnTo>
                    <a:pt x="210" y="924"/>
                  </a:lnTo>
                  <a:lnTo>
                    <a:pt x="226" y="940"/>
                  </a:lnTo>
                  <a:lnTo>
                    <a:pt x="246" y="953"/>
                  </a:lnTo>
                  <a:lnTo>
                    <a:pt x="269" y="965"/>
                  </a:lnTo>
                  <a:lnTo>
                    <a:pt x="292" y="973"/>
                  </a:lnTo>
                  <a:lnTo>
                    <a:pt x="318" y="978"/>
                  </a:lnTo>
                  <a:lnTo>
                    <a:pt x="345" y="982"/>
                  </a:lnTo>
                  <a:lnTo>
                    <a:pt x="372" y="983"/>
                  </a:lnTo>
                  <a:lnTo>
                    <a:pt x="420" y="981"/>
                  </a:lnTo>
                  <a:lnTo>
                    <a:pt x="464" y="973"/>
                  </a:lnTo>
                  <a:lnTo>
                    <a:pt x="504" y="962"/>
                  </a:lnTo>
                  <a:lnTo>
                    <a:pt x="540" y="947"/>
                  </a:lnTo>
                  <a:lnTo>
                    <a:pt x="570" y="929"/>
                  </a:lnTo>
                  <a:lnTo>
                    <a:pt x="597" y="909"/>
                  </a:lnTo>
                  <a:lnTo>
                    <a:pt x="621" y="885"/>
                  </a:lnTo>
                  <a:lnTo>
                    <a:pt x="639" y="861"/>
                  </a:lnTo>
                  <a:lnTo>
                    <a:pt x="655" y="836"/>
                  </a:lnTo>
                  <a:lnTo>
                    <a:pt x="667" y="810"/>
                  </a:lnTo>
                  <a:lnTo>
                    <a:pt x="675" y="785"/>
                  </a:lnTo>
                  <a:lnTo>
                    <a:pt x="680" y="760"/>
                  </a:lnTo>
                  <a:lnTo>
                    <a:pt x="682" y="737"/>
                  </a:lnTo>
                  <a:lnTo>
                    <a:pt x="682" y="554"/>
                  </a:lnTo>
                  <a:close/>
                  <a:moveTo>
                    <a:pt x="469" y="0"/>
                  </a:moveTo>
                  <a:lnTo>
                    <a:pt x="502" y="0"/>
                  </a:lnTo>
                  <a:lnTo>
                    <a:pt x="537" y="3"/>
                  </a:lnTo>
                  <a:lnTo>
                    <a:pt x="571" y="7"/>
                  </a:lnTo>
                  <a:lnTo>
                    <a:pt x="604" y="12"/>
                  </a:lnTo>
                  <a:lnTo>
                    <a:pt x="637" y="18"/>
                  </a:lnTo>
                  <a:lnTo>
                    <a:pt x="669" y="28"/>
                  </a:lnTo>
                  <a:lnTo>
                    <a:pt x="699" y="40"/>
                  </a:lnTo>
                  <a:lnTo>
                    <a:pt x="726" y="54"/>
                  </a:lnTo>
                  <a:lnTo>
                    <a:pt x="752" y="73"/>
                  </a:lnTo>
                  <a:lnTo>
                    <a:pt x="776" y="93"/>
                  </a:lnTo>
                  <a:lnTo>
                    <a:pt x="797" y="117"/>
                  </a:lnTo>
                  <a:lnTo>
                    <a:pt x="815" y="145"/>
                  </a:lnTo>
                  <a:lnTo>
                    <a:pt x="828" y="177"/>
                  </a:lnTo>
                  <a:lnTo>
                    <a:pt x="840" y="213"/>
                  </a:lnTo>
                  <a:lnTo>
                    <a:pt x="846" y="255"/>
                  </a:lnTo>
                  <a:lnTo>
                    <a:pt x="848" y="299"/>
                  </a:lnTo>
                  <a:lnTo>
                    <a:pt x="848" y="861"/>
                  </a:lnTo>
                  <a:lnTo>
                    <a:pt x="848" y="890"/>
                  </a:lnTo>
                  <a:lnTo>
                    <a:pt x="849" y="916"/>
                  </a:lnTo>
                  <a:lnTo>
                    <a:pt x="851" y="937"/>
                  </a:lnTo>
                  <a:lnTo>
                    <a:pt x="854" y="953"/>
                  </a:lnTo>
                  <a:lnTo>
                    <a:pt x="861" y="967"/>
                  </a:lnTo>
                  <a:lnTo>
                    <a:pt x="871" y="976"/>
                  </a:lnTo>
                  <a:lnTo>
                    <a:pt x="883" y="981"/>
                  </a:lnTo>
                  <a:lnTo>
                    <a:pt x="900" y="983"/>
                  </a:lnTo>
                  <a:lnTo>
                    <a:pt x="915" y="982"/>
                  </a:lnTo>
                  <a:lnTo>
                    <a:pt x="933" y="980"/>
                  </a:lnTo>
                  <a:lnTo>
                    <a:pt x="951" y="972"/>
                  </a:lnTo>
                  <a:lnTo>
                    <a:pt x="951" y="1112"/>
                  </a:lnTo>
                  <a:lnTo>
                    <a:pt x="928" y="1124"/>
                  </a:lnTo>
                  <a:lnTo>
                    <a:pt x="900" y="1134"/>
                  </a:lnTo>
                  <a:lnTo>
                    <a:pt x="869" y="1139"/>
                  </a:lnTo>
                  <a:lnTo>
                    <a:pt x="832" y="1142"/>
                  </a:lnTo>
                  <a:lnTo>
                    <a:pt x="805" y="1139"/>
                  </a:lnTo>
                  <a:lnTo>
                    <a:pt x="780" y="1134"/>
                  </a:lnTo>
                  <a:lnTo>
                    <a:pt x="757" y="1124"/>
                  </a:lnTo>
                  <a:lnTo>
                    <a:pt x="739" y="1110"/>
                  </a:lnTo>
                  <a:lnTo>
                    <a:pt x="721" y="1092"/>
                  </a:lnTo>
                  <a:lnTo>
                    <a:pt x="709" y="1069"/>
                  </a:lnTo>
                  <a:lnTo>
                    <a:pt x="699" y="1042"/>
                  </a:lnTo>
                  <a:lnTo>
                    <a:pt x="694" y="1010"/>
                  </a:lnTo>
                  <a:lnTo>
                    <a:pt x="692" y="972"/>
                  </a:lnTo>
                  <a:lnTo>
                    <a:pt x="655" y="1013"/>
                  </a:lnTo>
                  <a:lnTo>
                    <a:pt x="617" y="1048"/>
                  </a:lnTo>
                  <a:lnTo>
                    <a:pt x="576" y="1077"/>
                  </a:lnTo>
                  <a:lnTo>
                    <a:pt x="531" y="1100"/>
                  </a:lnTo>
                  <a:lnTo>
                    <a:pt x="485" y="1119"/>
                  </a:lnTo>
                  <a:lnTo>
                    <a:pt x="438" y="1132"/>
                  </a:lnTo>
                  <a:lnTo>
                    <a:pt x="387" y="1139"/>
                  </a:lnTo>
                  <a:lnTo>
                    <a:pt x="336" y="1142"/>
                  </a:lnTo>
                  <a:lnTo>
                    <a:pt x="294" y="1140"/>
                  </a:lnTo>
                  <a:lnTo>
                    <a:pt x="253" y="1135"/>
                  </a:lnTo>
                  <a:lnTo>
                    <a:pt x="214" y="1127"/>
                  </a:lnTo>
                  <a:lnTo>
                    <a:pt x="178" y="1115"/>
                  </a:lnTo>
                  <a:lnTo>
                    <a:pt x="144" y="1100"/>
                  </a:lnTo>
                  <a:lnTo>
                    <a:pt x="113" y="1081"/>
                  </a:lnTo>
                  <a:lnTo>
                    <a:pt x="85" y="1058"/>
                  </a:lnTo>
                  <a:lnTo>
                    <a:pt x="61" y="1032"/>
                  </a:lnTo>
                  <a:lnTo>
                    <a:pt x="40" y="1001"/>
                  </a:lnTo>
                  <a:lnTo>
                    <a:pt x="22" y="966"/>
                  </a:lnTo>
                  <a:lnTo>
                    <a:pt x="11" y="927"/>
                  </a:lnTo>
                  <a:lnTo>
                    <a:pt x="3" y="884"/>
                  </a:lnTo>
                  <a:lnTo>
                    <a:pt x="0" y="835"/>
                  </a:lnTo>
                  <a:lnTo>
                    <a:pt x="3" y="789"/>
                  </a:lnTo>
                  <a:lnTo>
                    <a:pt x="9" y="747"/>
                  </a:lnTo>
                  <a:lnTo>
                    <a:pt x="20" y="709"/>
                  </a:lnTo>
                  <a:lnTo>
                    <a:pt x="34" y="676"/>
                  </a:lnTo>
                  <a:lnTo>
                    <a:pt x="51" y="647"/>
                  </a:lnTo>
                  <a:lnTo>
                    <a:pt x="71" y="621"/>
                  </a:lnTo>
                  <a:lnTo>
                    <a:pt x="95" y="598"/>
                  </a:lnTo>
                  <a:lnTo>
                    <a:pt x="121" y="580"/>
                  </a:lnTo>
                  <a:lnTo>
                    <a:pt x="148" y="562"/>
                  </a:lnTo>
                  <a:lnTo>
                    <a:pt x="178" y="549"/>
                  </a:lnTo>
                  <a:lnTo>
                    <a:pt x="209" y="536"/>
                  </a:lnTo>
                  <a:lnTo>
                    <a:pt x="241" y="525"/>
                  </a:lnTo>
                  <a:lnTo>
                    <a:pt x="275" y="516"/>
                  </a:lnTo>
                  <a:lnTo>
                    <a:pt x="308" y="507"/>
                  </a:lnTo>
                  <a:lnTo>
                    <a:pt x="343" y="500"/>
                  </a:lnTo>
                  <a:lnTo>
                    <a:pt x="382" y="493"/>
                  </a:lnTo>
                  <a:lnTo>
                    <a:pt x="420" y="486"/>
                  </a:lnTo>
                  <a:lnTo>
                    <a:pt x="456" y="481"/>
                  </a:lnTo>
                  <a:lnTo>
                    <a:pt x="491" y="475"/>
                  </a:lnTo>
                  <a:lnTo>
                    <a:pt x="524" y="470"/>
                  </a:lnTo>
                  <a:lnTo>
                    <a:pt x="555" y="464"/>
                  </a:lnTo>
                  <a:lnTo>
                    <a:pt x="582" y="456"/>
                  </a:lnTo>
                  <a:lnTo>
                    <a:pt x="607" y="448"/>
                  </a:lnTo>
                  <a:lnTo>
                    <a:pt x="629" y="438"/>
                  </a:lnTo>
                  <a:lnTo>
                    <a:pt x="648" y="424"/>
                  </a:lnTo>
                  <a:lnTo>
                    <a:pt x="663" y="408"/>
                  </a:lnTo>
                  <a:lnTo>
                    <a:pt x="674" y="389"/>
                  </a:lnTo>
                  <a:lnTo>
                    <a:pt x="682" y="367"/>
                  </a:lnTo>
                  <a:lnTo>
                    <a:pt x="684" y="341"/>
                  </a:lnTo>
                  <a:lnTo>
                    <a:pt x="682" y="307"/>
                  </a:lnTo>
                  <a:lnTo>
                    <a:pt x="675" y="277"/>
                  </a:lnTo>
                  <a:lnTo>
                    <a:pt x="667" y="252"/>
                  </a:lnTo>
                  <a:lnTo>
                    <a:pt x="654" y="230"/>
                  </a:lnTo>
                  <a:lnTo>
                    <a:pt x="638" y="212"/>
                  </a:lnTo>
                  <a:lnTo>
                    <a:pt x="621" y="197"/>
                  </a:lnTo>
                  <a:lnTo>
                    <a:pt x="601" y="185"/>
                  </a:lnTo>
                  <a:lnTo>
                    <a:pt x="580" y="176"/>
                  </a:lnTo>
                  <a:lnTo>
                    <a:pt x="556" y="169"/>
                  </a:lnTo>
                  <a:lnTo>
                    <a:pt x="532" y="164"/>
                  </a:lnTo>
                  <a:lnTo>
                    <a:pt x="507" y="161"/>
                  </a:lnTo>
                  <a:lnTo>
                    <a:pt x="483" y="159"/>
                  </a:lnTo>
                  <a:lnTo>
                    <a:pt x="459" y="159"/>
                  </a:lnTo>
                  <a:lnTo>
                    <a:pt x="424" y="160"/>
                  </a:lnTo>
                  <a:lnTo>
                    <a:pt x="392" y="162"/>
                  </a:lnTo>
                  <a:lnTo>
                    <a:pt x="361" y="169"/>
                  </a:lnTo>
                  <a:lnTo>
                    <a:pt x="332" y="176"/>
                  </a:lnTo>
                  <a:lnTo>
                    <a:pt x="306" y="187"/>
                  </a:lnTo>
                  <a:lnTo>
                    <a:pt x="282" y="202"/>
                  </a:lnTo>
                  <a:lnTo>
                    <a:pt x="261" y="220"/>
                  </a:lnTo>
                  <a:lnTo>
                    <a:pt x="244" y="241"/>
                  </a:lnTo>
                  <a:lnTo>
                    <a:pt x="229" y="266"/>
                  </a:lnTo>
                  <a:lnTo>
                    <a:pt x="218" y="294"/>
                  </a:lnTo>
                  <a:lnTo>
                    <a:pt x="210" y="328"/>
                  </a:lnTo>
                  <a:lnTo>
                    <a:pt x="206" y="365"/>
                  </a:lnTo>
                  <a:lnTo>
                    <a:pt x="40" y="365"/>
                  </a:lnTo>
                  <a:lnTo>
                    <a:pt x="44" y="313"/>
                  </a:lnTo>
                  <a:lnTo>
                    <a:pt x="52" y="267"/>
                  </a:lnTo>
                  <a:lnTo>
                    <a:pt x="66" y="223"/>
                  </a:lnTo>
                  <a:lnTo>
                    <a:pt x="83" y="185"/>
                  </a:lnTo>
                  <a:lnTo>
                    <a:pt x="105" y="151"/>
                  </a:lnTo>
                  <a:lnTo>
                    <a:pt x="129" y="120"/>
                  </a:lnTo>
                  <a:lnTo>
                    <a:pt x="158" y="94"/>
                  </a:lnTo>
                  <a:lnTo>
                    <a:pt x="189" y="70"/>
                  </a:lnTo>
                  <a:lnTo>
                    <a:pt x="223" y="51"/>
                  </a:lnTo>
                  <a:lnTo>
                    <a:pt x="259" y="35"/>
                  </a:lnTo>
                  <a:lnTo>
                    <a:pt x="297" y="22"/>
                  </a:lnTo>
                  <a:lnTo>
                    <a:pt x="338" y="13"/>
                  </a:lnTo>
                  <a:lnTo>
                    <a:pt x="381" y="5"/>
                  </a:lnTo>
                  <a:lnTo>
                    <a:pt x="424" y="2"/>
                  </a:lnTo>
                  <a:lnTo>
                    <a:pt x="46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userDrawn="1"/>
          </p:nvSpPr>
          <p:spPr bwMode="auto">
            <a:xfrm>
              <a:off x="8270875" y="4959350"/>
              <a:ext cx="341313" cy="452438"/>
            </a:xfrm>
            <a:custGeom>
              <a:avLst/>
              <a:gdLst>
                <a:gd name="T0" fmla="*/ 487 w 860"/>
                <a:gd name="T1" fmla="*/ 4 h 1142"/>
                <a:gd name="T2" fmla="*/ 603 w 860"/>
                <a:gd name="T3" fmla="*/ 30 h 1142"/>
                <a:gd name="T4" fmla="*/ 700 w 860"/>
                <a:gd name="T5" fmla="*/ 83 h 1142"/>
                <a:gd name="T6" fmla="*/ 771 w 860"/>
                <a:gd name="T7" fmla="*/ 167 h 1142"/>
                <a:gd name="T8" fmla="*/ 810 w 860"/>
                <a:gd name="T9" fmla="*/ 292 h 1142"/>
                <a:gd name="T10" fmla="*/ 642 w 860"/>
                <a:gd name="T11" fmla="*/ 307 h 1142"/>
                <a:gd name="T12" fmla="*/ 600 w 860"/>
                <a:gd name="T13" fmla="*/ 226 h 1142"/>
                <a:gd name="T14" fmla="*/ 529 w 860"/>
                <a:gd name="T15" fmla="*/ 179 h 1142"/>
                <a:gd name="T16" fmla="*/ 443 w 860"/>
                <a:gd name="T17" fmla="*/ 160 h 1142"/>
                <a:gd name="T18" fmla="*/ 358 w 860"/>
                <a:gd name="T19" fmla="*/ 162 h 1142"/>
                <a:gd name="T20" fmla="*/ 280 w 860"/>
                <a:gd name="T21" fmla="*/ 181 h 1142"/>
                <a:gd name="T22" fmla="*/ 220 w 860"/>
                <a:gd name="T23" fmla="*/ 225 h 1142"/>
                <a:gd name="T24" fmla="*/ 198 w 860"/>
                <a:gd name="T25" fmla="*/ 298 h 1142"/>
                <a:gd name="T26" fmla="*/ 220 w 860"/>
                <a:gd name="T27" fmla="*/ 367 h 1142"/>
                <a:gd name="T28" fmla="*/ 279 w 860"/>
                <a:gd name="T29" fmla="*/ 414 h 1142"/>
                <a:gd name="T30" fmla="*/ 363 w 860"/>
                <a:gd name="T31" fmla="*/ 446 h 1142"/>
                <a:gd name="T32" fmla="*/ 462 w 860"/>
                <a:gd name="T33" fmla="*/ 471 h 1142"/>
                <a:gd name="T34" fmla="*/ 564 w 860"/>
                <a:gd name="T35" fmla="*/ 496 h 1142"/>
                <a:gd name="T36" fmla="*/ 667 w 860"/>
                <a:gd name="T37" fmla="*/ 530 h 1142"/>
                <a:gd name="T38" fmla="*/ 756 w 860"/>
                <a:gd name="T39" fmla="*/ 578 h 1142"/>
                <a:gd name="T40" fmla="*/ 824 w 860"/>
                <a:gd name="T41" fmla="*/ 651 h 1142"/>
                <a:gd name="T42" fmla="*/ 857 w 860"/>
                <a:gd name="T43" fmla="*/ 754 h 1142"/>
                <a:gd name="T44" fmla="*/ 850 w 860"/>
                <a:gd name="T45" fmla="*/ 887 h 1142"/>
                <a:gd name="T46" fmla="*/ 801 w 860"/>
                <a:gd name="T47" fmla="*/ 992 h 1142"/>
                <a:gd name="T48" fmla="*/ 722 w 860"/>
                <a:gd name="T49" fmla="*/ 1067 h 1142"/>
                <a:gd name="T50" fmla="*/ 620 w 860"/>
                <a:gd name="T51" fmla="*/ 1114 h 1142"/>
                <a:gd name="T52" fmla="*/ 506 w 860"/>
                <a:gd name="T53" fmla="*/ 1138 h 1142"/>
                <a:gd name="T54" fmla="*/ 383 w 860"/>
                <a:gd name="T55" fmla="*/ 1140 h 1142"/>
                <a:gd name="T56" fmla="*/ 258 w 860"/>
                <a:gd name="T57" fmla="*/ 1119 h 1142"/>
                <a:gd name="T58" fmla="*/ 148 w 860"/>
                <a:gd name="T59" fmla="*/ 1069 h 1142"/>
                <a:gd name="T60" fmla="*/ 65 w 860"/>
                <a:gd name="T61" fmla="*/ 988 h 1142"/>
                <a:gd name="T62" fmla="*/ 13 w 860"/>
                <a:gd name="T63" fmla="*/ 871 h 1142"/>
                <a:gd name="T64" fmla="*/ 167 w 860"/>
                <a:gd name="T65" fmla="*/ 773 h 1142"/>
                <a:gd name="T66" fmla="*/ 192 w 860"/>
                <a:gd name="T67" fmla="*/ 872 h 1142"/>
                <a:gd name="T68" fmla="*/ 253 w 860"/>
                <a:gd name="T69" fmla="*/ 939 h 1142"/>
                <a:gd name="T70" fmla="*/ 339 w 860"/>
                <a:gd name="T71" fmla="*/ 973 h 1142"/>
                <a:gd name="T72" fmla="*/ 438 w 860"/>
                <a:gd name="T73" fmla="*/ 983 h 1142"/>
                <a:gd name="T74" fmla="*/ 514 w 860"/>
                <a:gd name="T75" fmla="*/ 978 h 1142"/>
                <a:gd name="T76" fmla="*/ 588 w 860"/>
                <a:gd name="T77" fmla="*/ 958 h 1142"/>
                <a:gd name="T78" fmla="*/ 648 w 860"/>
                <a:gd name="T79" fmla="*/ 919 h 1142"/>
                <a:gd name="T80" fmla="*/ 681 w 860"/>
                <a:gd name="T81" fmla="*/ 850 h 1142"/>
                <a:gd name="T82" fmla="*/ 672 w 860"/>
                <a:gd name="T83" fmla="*/ 764 h 1142"/>
                <a:gd name="T84" fmla="*/ 620 w 860"/>
                <a:gd name="T85" fmla="*/ 704 h 1142"/>
                <a:gd name="T86" fmla="*/ 534 w 860"/>
                <a:gd name="T87" fmla="*/ 664 h 1142"/>
                <a:gd name="T88" fmla="*/ 428 w 860"/>
                <a:gd name="T89" fmla="*/ 636 h 1142"/>
                <a:gd name="T90" fmla="*/ 317 w 860"/>
                <a:gd name="T91" fmla="*/ 610 h 1142"/>
                <a:gd name="T92" fmla="*/ 215 w 860"/>
                <a:gd name="T93" fmla="*/ 576 h 1142"/>
                <a:gd name="T94" fmla="*/ 126 w 860"/>
                <a:gd name="T95" fmla="*/ 527 h 1142"/>
                <a:gd name="T96" fmla="*/ 59 w 860"/>
                <a:gd name="T97" fmla="*/ 456 h 1142"/>
                <a:gd name="T98" fmla="*/ 24 w 860"/>
                <a:gd name="T99" fmla="*/ 353 h 1142"/>
                <a:gd name="T100" fmla="*/ 31 w 860"/>
                <a:gd name="T101" fmla="*/ 230 h 1142"/>
                <a:gd name="T102" fmla="*/ 80 w 860"/>
                <a:gd name="T103" fmla="*/ 132 h 1142"/>
                <a:gd name="T104" fmla="*/ 159 w 860"/>
                <a:gd name="T105" fmla="*/ 64 h 1142"/>
                <a:gd name="T106" fmla="*/ 258 w 860"/>
                <a:gd name="T107" fmla="*/ 20 h 1142"/>
                <a:gd name="T108" fmla="*/ 363 w 860"/>
                <a:gd name="T109" fmla="*/ 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0" h="1142">
                  <a:moveTo>
                    <a:pt x="399" y="0"/>
                  </a:moveTo>
                  <a:lnTo>
                    <a:pt x="443" y="2"/>
                  </a:lnTo>
                  <a:lnTo>
                    <a:pt x="487" y="4"/>
                  </a:lnTo>
                  <a:lnTo>
                    <a:pt x="528" y="10"/>
                  </a:lnTo>
                  <a:lnTo>
                    <a:pt x="566" y="19"/>
                  </a:lnTo>
                  <a:lnTo>
                    <a:pt x="603" y="30"/>
                  </a:lnTo>
                  <a:lnTo>
                    <a:pt x="638" y="44"/>
                  </a:lnTo>
                  <a:lnTo>
                    <a:pt x="671" y="61"/>
                  </a:lnTo>
                  <a:lnTo>
                    <a:pt x="700" y="83"/>
                  </a:lnTo>
                  <a:lnTo>
                    <a:pt x="727" y="108"/>
                  </a:lnTo>
                  <a:lnTo>
                    <a:pt x="750" y="135"/>
                  </a:lnTo>
                  <a:lnTo>
                    <a:pt x="771" y="167"/>
                  </a:lnTo>
                  <a:lnTo>
                    <a:pt x="787" y="205"/>
                  </a:lnTo>
                  <a:lnTo>
                    <a:pt x="800" y="246"/>
                  </a:lnTo>
                  <a:lnTo>
                    <a:pt x="810" y="292"/>
                  </a:lnTo>
                  <a:lnTo>
                    <a:pt x="815" y="342"/>
                  </a:lnTo>
                  <a:lnTo>
                    <a:pt x="648" y="342"/>
                  </a:lnTo>
                  <a:lnTo>
                    <a:pt x="642" y="307"/>
                  </a:lnTo>
                  <a:lnTo>
                    <a:pt x="632" y="276"/>
                  </a:lnTo>
                  <a:lnTo>
                    <a:pt x="618" y="248"/>
                  </a:lnTo>
                  <a:lnTo>
                    <a:pt x="600" y="226"/>
                  </a:lnTo>
                  <a:lnTo>
                    <a:pt x="579" y="206"/>
                  </a:lnTo>
                  <a:lnTo>
                    <a:pt x="555" y="191"/>
                  </a:lnTo>
                  <a:lnTo>
                    <a:pt x="529" y="179"/>
                  </a:lnTo>
                  <a:lnTo>
                    <a:pt x="501" y="170"/>
                  </a:lnTo>
                  <a:lnTo>
                    <a:pt x="473" y="164"/>
                  </a:lnTo>
                  <a:lnTo>
                    <a:pt x="443" y="160"/>
                  </a:lnTo>
                  <a:lnTo>
                    <a:pt x="413" y="159"/>
                  </a:lnTo>
                  <a:lnTo>
                    <a:pt x="386" y="160"/>
                  </a:lnTo>
                  <a:lnTo>
                    <a:pt x="358" y="162"/>
                  </a:lnTo>
                  <a:lnTo>
                    <a:pt x="331" y="166"/>
                  </a:lnTo>
                  <a:lnTo>
                    <a:pt x="304" y="172"/>
                  </a:lnTo>
                  <a:lnTo>
                    <a:pt x="280" y="181"/>
                  </a:lnTo>
                  <a:lnTo>
                    <a:pt x="256" y="193"/>
                  </a:lnTo>
                  <a:lnTo>
                    <a:pt x="238" y="207"/>
                  </a:lnTo>
                  <a:lnTo>
                    <a:pt x="220" y="225"/>
                  </a:lnTo>
                  <a:lnTo>
                    <a:pt x="208" y="246"/>
                  </a:lnTo>
                  <a:lnTo>
                    <a:pt x="200" y="269"/>
                  </a:lnTo>
                  <a:lnTo>
                    <a:pt x="198" y="298"/>
                  </a:lnTo>
                  <a:lnTo>
                    <a:pt x="200" y="324"/>
                  </a:lnTo>
                  <a:lnTo>
                    <a:pt x="208" y="347"/>
                  </a:lnTo>
                  <a:lnTo>
                    <a:pt x="220" y="367"/>
                  </a:lnTo>
                  <a:lnTo>
                    <a:pt x="237" y="384"/>
                  </a:lnTo>
                  <a:lnTo>
                    <a:pt x="256" y="400"/>
                  </a:lnTo>
                  <a:lnTo>
                    <a:pt x="279" y="414"/>
                  </a:lnTo>
                  <a:lnTo>
                    <a:pt x="305" y="426"/>
                  </a:lnTo>
                  <a:lnTo>
                    <a:pt x="334" y="436"/>
                  </a:lnTo>
                  <a:lnTo>
                    <a:pt x="363" y="446"/>
                  </a:lnTo>
                  <a:lnTo>
                    <a:pt x="396" y="455"/>
                  </a:lnTo>
                  <a:lnTo>
                    <a:pt x="428" y="464"/>
                  </a:lnTo>
                  <a:lnTo>
                    <a:pt x="462" y="471"/>
                  </a:lnTo>
                  <a:lnTo>
                    <a:pt x="495" y="479"/>
                  </a:lnTo>
                  <a:lnTo>
                    <a:pt x="529" y="488"/>
                  </a:lnTo>
                  <a:lnTo>
                    <a:pt x="564" y="496"/>
                  </a:lnTo>
                  <a:lnTo>
                    <a:pt x="600" y="506"/>
                  </a:lnTo>
                  <a:lnTo>
                    <a:pt x="633" y="517"/>
                  </a:lnTo>
                  <a:lnTo>
                    <a:pt x="667" y="530"/>
                  </a:lnTo>
                  <a:lnTo>
                    <a:pt x="699" y="544"/>
                  </a:lnTo>
                  <a:lnTo>
                    <a:pt x="729" y="560"/>
                  </a:lnTo>
                  <a:lnTo>
                    <a:pt x="756" y="578"/>
                  </a:lnTo>
                  <a:lnTo>
                    <a:pt x="781" y="600"/>
                  </a:lnTo>
                  <a:lnTo>
                    <a:pt x="804" y="623"/>
                  </a:lnTo>
                  <a:lnTo>
                    <a:pt x="824" y="651"/>
                  </a:lnTo>
                  <a:lnTo>
                    <a:pt x="838" y="682"/>
                  </a:lnTo>
                  <a:lnTo>
                    <a:pt x="850" y="717"/>
                  </a:lnTo>
                  <a:lnTo>
                    <a:pt x="857" y="754"/>
                  </a:lnTo>
                  <a:lnTo>
                    <a:pt x="860" y="798"/>
                  </a:lnTo>
                  <a:lnTo>
                    <a:pt x="857" y="844"/>
                  </a:lnTo>
                  <a:lnTo>
                    <a:pt x="850" y="887"/>
                  </a:lnTo>
                  <a:lnTo>
                    <a:pt x="837" y="926"/>
                  </a:lnTo>
                  <a:lnTo>
                    <a:pt x="821" y="961"/>
                  </a:lnTo>
                  <a:lnTo>
                    <a:pt x="801" y="992"/>
                  </a:lnTo>
                  <a:lnTo>
                    <a:pt x="778" y="1021"/>
                  </a:lnTo>
                  <a:lnTo>
                    <a:pt x="750" y="1046"/>
                  </a:lnTo>
                  <a:lnTo>
                    <a:pt x="722" y="1067"/>
                  </a:lnTo>
                  <a:lnTo>
                    <a:pt x="689" y="1086"/>
                  </a:lnTo>
                  <a:lnTo>
                    <a:pt x="656" y="1100"/>
                  </a:lnTo>
                  <a:lnTo>
                    <a:pt x="620" y="1114"/>
                  </a:lnTo>
                  <a:lnTo>
                    <a:pt x="582" y="1124"/>
                  </a:lnTo>
                  <a:lnTo>
                    <a:pt x="545" y="1132"/>
                  </a:lnTo>
                  <a:lnTo>
                    <a:pt x="506" y="1138"/>
                  </a:lnTo>
                  <a:lnTo>
                    <a:pt x="468" y="1140"/>
                  </a:lnTo>
                  <a:lnTo>
                    <a:pt x="429" y="1142"/>
                  </a:lnTo>
                  <a:lnTo>
                    <a:pt x="383" y="1140"/>
                  </a:lnTo>
                  <a:lnTo>
                    <a:pt x="340" y="1137"/>
                  </a:lnTo>
                  <a:lnTo>
                    <a:pt x="297" y="1129"/>
                  </a:lnTo>
                  <a:lnTo>
                    <a:pt x="258" y="1119"/>
                  </a:lnTo>
                  <a:lnTo>
                    <a:pt x="219" y="1105"/>
                  </a:lnTo>
                  <a:lnTo>
                    <a:pt x="183" y="1089"/>
                  </a:lnTo>
                  <a:lnTo>
                    <a:pt x="148" y="1069"/>
                  </a:lnTo>
                  <a:lnTo>
                    <a:pt x="117" y="1046"/>
                  </a:lnTo>
                  <a:lnTo>
                    <a:pt x="90" y="1020"/>
                  </a:lnTo>
                  <a:lnTo>
                    <a:pt x="65" y="988"/>
                  </a:lnTo>
                  <a:lnTo>
                    <a:pt x="44" y="953"/>
                  </a:lnTo>
                  <a:lnTo>
                    <a:pt x="26" y="915"/>
                  </a:lnTo>
                  <a:lnTo>
                    <a:pt x="13" y="871"/>
                  </a:lnTo>
                  <a:lnTo>
                    <a:pt x="4" y="824"/>
                  </a:lnTo>
                  <a:lnTo>
                    <a:pt x="0" y="773"/>
                  </a:lnTo>
                  <a:lnTo>
                    <a:pt x="167" y="773"/>
                  </a:lnTo>
                  <a:lnTo>
                    <a:pt x="171" y="810"/>
                  </a:lnTo>
                  <a:lnTo>
                    <a:pt x="179" y="844"/>
                  </a:lnTo>
                  <a:lnTo>
                    <a:pt x="192" y="872"/>
                  </a:lnTo>
                  <a:lnTo>
                    <a:pt x="209" y="899"/>
                  </a:lnTo>
                  <a:lnTo>
                    <a:pt x="229" y="920"/>
                  </a:lnTo>
                  <a:lnTo>
                    <a:pt x="253" y="939"/>
                  </a:lnTo>
                  <a:lnTo>
                    <a:pt x="280" y="952"/>
                  </a:lnTo>
                  <a:lnTo>
                    <a:pt x="309" y="965"/>
                  </a:lnTo>
                  <a:lnTo>
                    <a:pt x="339" y="973"/>
                  </a:lnTo>
                  <a:lnTo>
                    <a:pt x="371" y="978"/>
                  </a:lnTo>
                  <a:lnTo>
                    <a:pt x="404" y="982"/>
                  </a:lnTo>
                  <a:lnTo>
                    <a:pt x="438" y="983"/>
                  </a:lnTo>
                  <a:lnTo>
                    <a:pt x="463" y="983"/>
                  </a:lnTo>
                  <a:lnTo>
                    <a:pt x="489" y="981"/>
                  </a:lnTo>
                  <a:lnTo>
                    <a:pt x="514" y="978"/>
                  </a:lnTo>
                  <a:lnTo>
                    <a:pt x="540" y="973"/>
                  </a:lnTo>
                  <a:lnTo>
                    <a:pt x="565" y="967"/>
                  </a:lnTo>
                  <a:lnTo>
                    <a:pt x="588" y="958"/>
                  </a:lnTo>
                  <a:lnTo>
                    <a:pt x="611" y="947"/>
                  </a:lnTo>
                  <a:lnTo>
                    <a:pt x="631" y="935"/>
                  </a:lnTo>
                  <a:lnTo>
                    <a:pt x="648" y="919"/>
                  </a:lnTo>
                  <a:lnTo>
                    <a:pt x="663" y="899"/>
                  </a:lnTo>
                  <a:lnTo>
                    <a:pt x="674" y="876"/>
                  </a:lnTo>
                  <a:lnTo>
                    <a:pt x="681" y="850"/>
                  </a:lnTo>
                  <a:lnTo>
                    <a:pt x="683" y="821"/>
                  </a:lnTo>
                  <a:lnTo>
                    <a:pt x="681" y="790"/>
                  </a:lnTo>
                  <a:lnTo>
                    <a:pt x="672" y="764"/>
                  </a:lnTo>
                  <a:lnTo>
                    <a:pt x="659" y="742"/>
                  </a:lnTo>
                  <a:lnTo>
                    <a:pt x="641" y="722"/>
                  </a:lnTo>
                  <a:lnTo>
                    <a:pt x="620" y="704"/>
                  </a:lnTo>
                  <a:lnTo>
                    <a:pt x="595" y="689"/>
                  </a:lnTo>
                  <a:lnTo>
                    <a:pt x="566" y="676"/>
                  </a:lnTo>
                  <a:lnTo>
                    <a:pt x="534" y="664"/>
                  </a:lnTo>
                  <a:lnTo>
                    <a:pt x="500" y="654"/>
                  </a:lnTo>
                  <a:lnTo>
                    <a:pt x="465" y="644"/>
                  </a:lnTo>
                  <a:lnTo>
                    <a:pt x="428" y="636"/>
                  </a:lnTo>
                  <a:lnTo>
                    <a:pt x="391" y="627"/>
                  </a:lnTo>
                  <a:lnTo>
                    <a:pt x="352" y="618"/>
                  </a:lnTo>
                  <a:lnTo>
                    <a:pt x="317" y="610"/>
                  </a:lnTo>
                  <a:lnTo>
                    <a:pt x="283" y="600"/>
                  </a:lnTo>
                  <a:lnTo>
                    <a:pt x="248" y="588"/>
                  </a:lnTo>
                  <a:lnTo>
                    <a:pt x="215" y="576"/>
                  </a:lnTo>
                  <a:lnTo>
                    <a:pt x="183" y="562"/>
                  </a:lnTo>
                  <a:lnTo>
                    <a:pt x="153" y="546"/>
                  </a:lnTo>
                  <a:lnTo>
                    <a:pt x="126" y="527"/>
                  </a:lnTo>
                  <a:lnTo>
                    <a:pt x="100" y="506"/>
                  </a:lnTo>
                  <a:lnTo>
                    <a:pt x="77" y="483"/>
                  </a:lnTo>
                  <a:lnTo>
                    <a:pt x="59" y="456"/>
                  </a:lnTo>
                  <a:lnTo>
                    <a:pt x="43" y="425"/>
                  </a:lnTo>
                  <a:lnTo>
                    <a:pt x="31" y="392"/>
                  </a:lnTo>
                  <a:lnTo>
                    <a:pt x="24" y="353"/>
                  </a:lnTo>
                  <a:lnTo>
                    <a:pt x="21" y="311"/>
                  </a:lnTo>
                  <a:lnTo>
                    <a:pt x="24" y="268"/>
                  </a:lnTo>
                  <a:lnTo>
                    <a:pt x="31" y="230"/>
                  </a:lnTo>
                  <a:lnTo>
                    <a:pt x="44" y="193"/>
                  </a:lnTo>
                  <a:lnTo>
                    <a:pt x="60" y="161"/>
                  </a:lnTo>
                  <a:lnTo>
                    <a:pt x="80" y="132"/>
                  </a:lnTo>
                  <a:lnTo>
                    <a:pt x="103" y="106"/>
                  </a:lnTo>
                  <a:lnTo>
                    <a:pt x="130" y="84"/>
                  </a:lnTo>
                  <a:lnTo>
                    <a:pt x="159" y="64"/>
                  </a:lnTo>
                  <a:lnTo>
                    <a:pt x="191" y="46"/>
                  </a:lnTo>
                  <a:lnTo>
                    <a:pt x="223" y="32"/>
                  </a:lnTo>
                  <a:lnTo>
                    <a:pt x="258" y="20"/>
                  </a:lnTo>
                  <a:lnTo>
                    <a:pt x="292" y="12"/>
                  </a:lnTo>
                  <a:lnTo>
                    <a:pt x="329" y="5"/>
                  </a:lnTo>
                  <a:lnTo>
                    <a:pt x="363" y="2"/>
                  </a:lnTo>
                  <a:lnTo>
                    <a:pt x="3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p:cNvSpPr>
            <p:nvPr userDrawn="1"/>
          </p:nvSpPr>
          <p:spPr bwMode="auto">
            <a:xfrm>
              <a:off x="7050088" y="5060950"/>
              <a:ext cx="434975" cy="482600"/>
            </a:xfrm>
            <a:custGeom>
              <a:avLst/>
              <a:gdLst>
                <a:gd name="T0" fmla="*/ 622 w 1095"/>
                <a:gd name="T1" fmla="*/ 0 h 1217"/>
                <a:gd name="T2" fmla="*/ 664 w 1095"/>
                <a:gd name="T3" fmla="*/ 17 h 1217"/>
                <a:gd name="T4" fmla="*/ 710 w 1095"/>
                <a:gd name="T5" fmla="*/ 68 h 1217"/>
                <a:gd name="T6" fmla="*/ 947 w 1095"/>
                <a:gd name="T7" fmla="*/ 356 h 1217"/>
                <a:gd name="T8" fmla="*/ 1027 w 1095"/>
                <a:gd name="T9" fmla="*/ 472 h 1217"/>
                <a:gd name="T10" fmla="*/ 1075 w 1095"/>
                <a:gd name="T11" fmla="*/ 584 h 1217"/>
                <a:gd name="T12" fmla="*/ 1095 w 1095"/>
                <a:gd name="T13" fmla="*/ 691 h 1217"/>
                <a:gd name="T14" fmla="*/ 1090 w 1095"/>
                <a:gd name="T15" fmla="*/ 791 h 1217"/>
                <a:gd name="T16" fmla="*/ 1064 w 1095"/>
                <a:gd name="T17" fmla="*/ 884 h 1217"/>
                <a:gd name="T18" fmla="*/ 1020 w 1095"/>
                <a:gd name="T19" fmla="*/ 967 h 1217"/>
                <a:gd name="T20" fmla="*/ 961 w 1095"/>
                <a:gd name="T21" fmla="*/ 1040 h 1217"/>
                <a:gd name="T22" fmla="*/ 893 w 1095"/>
                <a:gd name="T23" fmla="*/ 1101 h 1217"/>
                <a:gd name="T24" fmla="*/ 817 w 1095"/>
                <a:gd name="T25" fmla="*/ 1151 h 1217"/>
                <a:gd name="T26" fmla="*/ 737 w 1095"/>
                <a:gd name="T27" fmla="*/ 1186 h 1217"/>
                <a:gd name="T28" fmla="*/ 629 w 1095"/>
                <a:gd name="T29" fmla="*/ 1211 h 1217"/>
                <a:gd name="T30" fmla="*/ 497 w 1095"/>
                <a:gd name="T31" fmla="*/ 1217 h 1217"/>
                <a:gd name="T32" fmla="*/ 374 w 1095"/>
                <a:gd name="T33" fmla="*/ 1196 h 1217"/>
                <a:gd name="T34" fmla="*/ 261 w 1095"/>
                <a:gd name="T35" fmla="*/ 1152 h 1217"/>
                <a:gd name="T36" fmla="*/ 163 w 1095"/>
                <a:gd name="T37" fmla="*/ 1087 h 1217"/>
                <a:gd name="T38" fmla="*/ 82 w 1095"/>
                <a:gd name="T39" fmla="*/ 1005 h 1217"/>
                <a:gd name="T40" fmla="*/ 22 w 1095"/>
                <a:gd name="T41" fmla="*/ 908 h 1217"/>
                <a:gd name="T42" fmla="*/ 25 w 1095"/>
                <a:gd name="T43" fmla="*/ 889 h 1217"/>
                <a:gd name="T44" fmla="*/ 89 w 1095"/>
                <a:gd name="T45" fmla="*/ 947 h 1217"/>
                <a:gd name="T46" fmla="*/ 169 w 1095"/>
                <a:gd name="T47" fmla="*/ 989 h 1217"/>
                <a:gd name="T48" fmla="*/ 258 w 1095"/>
                <a:gd name="T49" fmla="*/ 1016 h 1217"/>
                <a:gd name="T50" fmla="*/ 353 w 1095"/>
                <a:gd name="T51" fmla="*/ 1026 h 1217"/>
                <a:gd name="T52" fmla="*/ 446 w 1095"/>
                <a:gd name="T53" fmla="*/ 1023 h 1217"/>
                <a:gd name="T54" fmla="*/ 534 w 1095"/>
                <a:gd name="T55" fmla="*/ 1001 h 1217"/>
                <a:gd name="T56" fmla="*/ 612 w 1095"/>
                <a:gd name="T57" fmla="*/ 965 h 1217"/>
                <a:gd name="T58" fmla="*/ 695 w 1095"/>
                <a:gd name="T59" fmla="*/ 901 h 1217"/>
                <a:gd name="T60" fmla="*/ 757 w 1095"/>
                <a:gd name="T61" fmla="*/ 826 h 1217"/>
                <a:gd name="T62" fmla="*/ 796 w 1095"/>
                <a:gd name="T63" fmla="*/ 744 h 1217"/>
                <a:gd name="T64" fmla="*/ 811 w 1095"/>
                <a:gd name="T65" fmla="*/ 656 h 1217"/>
                <a:gd name="T66" fmla="*/ 799 w 1095"/>
                <a:gd name="T67" fmla="*/ 568 h 1217"/>
                <a:gd name="T68" fmla="*/ 761 w 1095"/>
                <a:gd name="T69" fmla="*/ 481 h 1217"/>
                <a:gd name="T70" fmla="*/ 729 w 1095"/>
                <a:gd name="T71" fmla="*/ 436 h 1217"/>
                <a:gd name="T72" fmla="*/ 714 w 1095"/>
                <a:gd name="T73" fmla="*/ 418 h 1217"/>
                <a:gd name="T74" fmla="*/ 686 w 1095"/>
                <a:gd name="T75" fmla="*/ 386 h 1217"/>
                <a:gd name="T76" fmla="*/ 651 w 1095"/>
                <a:gd name="T77" fmla="*/ 342 h 1217"/>
                <a:gd name="T78" fmla="*/ 610 w 1095"/>
                <a:gd name="T79" fmla="*/ 293 h 1217"/>
                <a:gd name="T80" fmla="*/ 567 w 1095"/>
                <a:gd name="T81" fmla="*/ 240 h 1217"/>
                <a:gd name="T82" fmla="*/ 525 w 1095"/>
                <a:gd name="T83" fmla="*/ 189 h 1217"/>
                <a:gd name="T84" fmla="*/ 521 w 1095"/>
                <a:gd name="T85" fmla="*/ 185 h 1217"/>
                <a:gd name="T86" fmla="*/ 515 w 1095"/>
                <a:gd name="T87" fmla="*/ 178 h 1217"/>
                <a:gd name="T88" fmla="*/ 512 w 1095"/>
                <a:gd name="T89" fmla="*/ 175 h 1217"/>
                <a:gd name="T90" fmla="*/ 492 w 1095"/>
                <a:gd name="T91" fmla="*/ 132 h 1217"/>
                <a:gd name="T92" fmla="*/ 495 w 1095"/>
                <a:gd name="T93" fmla="*/ 87 h 1217"/>
                <a:gd name="T94" fmla="*/ 517 w 1095"/>
                <a:gd name="T95" fmla="*/ 45 h 1217"/>
                <a:gd name="T96" fmla="*/ 556 w 1095"/>
                <a:gd name="T97" fmla="*/ 13 h 1217"/>
                <a:gd name="T98" fmla="*/ 599 w 1095"/>
                <a:gd name="T99" fmla="*/ 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17">
                  <a:moveTo>
                    <a:pt x="599" y="0"/>
                  </a:moveTo>
                  <a:lnTo>
                    <a:pt x="622" y="0"/>
                  </a:lnTo>
                  <a:lnTo>
                    <a:pt x="644" y="6"/>
                  </a:lnTo>
                  <a:lnTo>
                    <a:pt x="664" y="17"/>
                  </a:lnTo>
                  <a:lnTo>
                    <a:pt x="681" y="35"/>
                  </a:lnTo>
                  <a:lnTo>
                    <a:pt x="710" y="68"/>
                  </a:lnTo>
                  <a:lnTo>
                    <a:pt x="694" y="50"/>
                  </a:lnTo>
                  <a:lnTo>
                    <a:pt x="947" y="356"/>
                  </a:lnTo>
                  <a:lnTo>
                    <a:pt x="991" y="415"/>
                  </a:lnTo>
                  <a:lnTo>
                    <a:pt x="1027" y="472"/>
                  </a:lnTo>
                  <a:lnTo>
                    <a:pt x="1054" y="529"/>
                  </a:lnTo>
                  <a:lnTo>
                    <a:pt x="1075" y="584"/>
                  </a:lnTo>
                  <a:lnTo>
                    <a:pt x="1088" y="639"/>
                  </a:lnTo>
                  <a:lnTo>
                    <a:pt x="1095" y="691"/>
                  </a:lnTo>
                  <a:lnTo>
                    <a:pt x="1095" y="742"/>
                  </a:lnTo>
                  <a:lnTo>
                    <a:pt x="1090" y="791"/>
                  </a:lnTo>
                  <a:lnTo>
                    <a:pt x="1079" y="838"/>
                  </a:lnTo>
                  <a:lnTo>
                    <a:pt x="1064" y="884"/>
                  </a:lnTo>
                  <a:lnTo>
                    <a:pt x="1043" y="927"/>
                  </a:lnTo>
                  <a:lnTo>
                    <a:pt x="1020" y="967"/>
                  </a:lnTo>
                  <a:lnTo>
                    <a:pt x="992" y="1005"/>
                  </a:lnTo>
                  <a:lnTo>
                    <a:pt x="961" y="1040"/>
                  </a:lnTo>
                  <a:lnTo>
                    <a:pt x="929" y="1072"/>
                  </a:lnTo>
                  <a:lnTo>
                    <a:pt x="893" y="1101"/>
                  </a:lnTo>
                  <a:lnTo>
                    <a:pt x="855" y="1127"/>
                  </a:lnTo>
                  <a:lnTo>
                    <a:pt x="817" y="1151"/>
                  </a:lnTo>
                  <a:lnTo>
                    <a:pt x="777" y="1170"/>
                  </a:lnTo>
                  <a:lnTo>
                    <a:pt x="737" y="1186"/>
                  </a:lnTo>
                  <a:lnTo>
                    <a:pt x="697" y="1197"/>
                  </a:lnTo>
                  <a:lnTo>
                    <a:pt x="629" y="1211"/>
                  </a:lnTo>
                  <a:lnTo>
                    <a:pt x="563" y="1217"/>
                  </a:lnTo>
                  <a:lnTo>
                    <a:pt x="497" y="1217"/>
                  </a:lnTo>
                  <a:lnTo>
                    <a:pt x="434" y="1210"/>
                  </a:lnTo>
                  <a:lnTo>
                    <a:pt x="374" y="1196"/>
                  </a:lnTo>
                  <a:lnTo>
                    <a:pt x="316" y="1177"/>
                  </a:lnTo>
                  <a:lnTo>
                    <a:pt x="261" y="1152"/>
                  </a:lnTo>
                  <a:lnTo>
                    <a:pt x="210" y="1122"/>
                  </a:lnTo>
                  <a:lnTo>
                    <a:pt x="163" y="1087"/>
                  </a:lnTo>
                  <a:lnTo>
                    <a:pt x="120" y="1049"/>
                  </a:lnTo>
                  <a:lnTo>
                    <a:pt x="82" y="1005"/>
                  </a:lnTo>
                  <a:lnTo>
                    <a:pt x="49" y="959"/>
                  </a:lnTo>
                  <a:lnTo>
                    <a:pt x="22" y="908"/>
                  </a:lnTo>
                  <a:lnTo>
                    <a:pt x="0" y="854"/>
                  </a:lnTo>
                  <a:lnTo>
                    <a:pt x="25" y="889"/>
                  </a:lnTo>
                  <a:lnTo>
                    <a:pt x="56" y="920"/>
                  </a:lnTo>
                  <a:lnTo>
                    <a:pt x="89" y="947"/>
                  </a:lnTo>
                  <a:lnTo>
                    <a:pt x="128" y="970"/>
                  </a:lnTo>
                  <a:lnTo>
                    <a:pt x="169" y="989"/>
                  </a:lnTo>
                  <a:lnTo>
                    <a:pt x="212" y="1004"/>
                  </a:lnTo>
                  <a:lnTo>
                    <a:pt x="258" y="1016"/>
                  </a:lnTo>
                  <a:lnTo>
                    <a:pt x="306" y="1024"/>
                  </a:lnTo>
                  <a:lnTo>
                    <a:pt x="353" y="1026"/>
                  </a:lnTo>
                  <a:lnTo>
                    <a:pt x="400" y="1026"/>
                  </a:lnTo>
                  <a:lnTo>
                    <a:pt x="446" y="1023"/>
                  </a:lnTo>
                  <a:lnTo>
                    <a:pt x="491" y="1014"/>
                  </a:lnTo>
                  <a:lnTo>
                    <a:pt x="534" y="1001"/>
                  </a:lnTo>
                  <a:lnTo>
                    <a:pt x="576" y="985"/>
                  </a:lnTo>
                  <a:lnTo>
                    <a:pt x="612" y="965"/>
                  </a:lnTo>
                  <a:lnTo>
                    <a:pt x="656" y="934"/>
                  </a:lnTo>
                  <a:lnTo>
                    <a:pt x="695" y="901"/>
                  </a:lnTo>
                  <a:lnTo>
                    <a:pt x="729" y="864"/>
                  </a:lnTo>
                  <a:lnTo>
                    <a:pt x="757" y="826"/>
                  </a:lnTo>
                  <a:lnTo>
                    <a:pt x="779" y="786"/>
                  </a:lnTo>
                  <a:lnTo>
                    <a:pt x="796" y="744"/>
                  </a:lnTo>
                  <a:lnTo>
                    <a:pt x="807" y="700"/>
                  </a:lnTo>
                  <a:lnTo>
                    <a:pt x="811" y="656"/>
                  </a:lnTo>
                  <a:lnTo>
                    <a:pt x="809" y="613"/>
                  </a:lnTo>
                  <a:lnTo>
                    <a:pt x="799" y="568"/>
                  </a:lnTo>
                  <a:lnTo>
                    <a:pt x="784" y="524"/>
                  </a:lnTo>
                  <a:lnTo>
                    <a:pt x="761" y="481"/>
                  </a:lnTo>
                  <a:lnTo>
                    <a:pt x="731" y="438"/>
                  </a:lnTo>
                  <a:lnTo>
                    <a:pt x="729" y="436"/>
                  </a:lnTo>
                  <a:lnTo>
                    <a:pt x="724" y="430"/>
                  </a:lnTo>
                  <a:lnTo>
                    <a:pt x="714" y="418"/>
                  </a:lnTo>
                  <a:lnTo>
                    <a:pt x="701" y="403"/>
                  </a:lnTo>
                  <a:lnTo>
                    <a:pt x="686" y="386"/>
                  </a:lnTo>
                  <a:lnTo>
                    <a:pt x="670" y="365"/>
                  </a:lnTo>
                  <a:lnTo>
                    <a:pt x="651" y="342"/>
                  </a:lnTo>
                  <a:lnTo>
                    <a:pt x="631" y="319"/>
                  </a:lnTo>
                  <a:lnTo>
                    <a:pt x="610" y="293"/>
                  </a:lnTo>
                  <a:lnTo>
                    <a:pt x="588" y="266"/>
                  </a:lnTo>
                  <a:lnTo>
                    <a:pt x="567" y="240"/>
                  </a:lnTo>
                  <a:lnTo>
                    <a:pt x="544" y="215"/>
                  </a:lnTo>
                  <a:lnTo>
                    <a:pt x="525" y="189"/>
                  </a:lnTo>
                  <a:lnTo>
                    <a:pt x="525" y="190"/>
                  </a:lnTo>
                  <a:lnTo>
                    <a:pt x="521" y="185"/>
                  </a:lnTo>
                  <a:lnTo>
                    <a:pt x="517" y="182"/>
                  </a:lnTo>
                  <a:lnTo>
                    <a:pt x="515" y="178"/>
                  </a:lnTo>
                  <a:lnTo>
                    <a:pt x="513" y="177"/>
                  </a:lnTo>
                  <a:lnTo>
                    <a:pt x="512" y="175"/>
                  </a:lnTo>
                  <a:lnTo>
                    <a:pt x="500" y="154"/>
                  </a:lnTo>
                  <a:lnTo>
                    <a:pt x="492" y="132"/>
                  </a:lnTo>
                  <a:lnTo>
                    <a:pt x="491" y="109"/>
                  </a:lnTo>
                  <a:lnTo>
                    <a:pt x="495" y="87"/>
                  </a:lnTo>
                  <a:lnTo>
                    <a:pt x="503" y="65"/>
                  </a:lnTo>
                  <a:lnTo>
                    <a:pt x="517" y="45"/>
                  </a:lnTo>
                  <a:lnTo>
                    <a:pt x="534" y="27"/>
                  </a:lnTo>
                  <a:lnTo>
                    <a:pt x="556" y="13"/>
                  </a:lnTo>
                  <a:lnTo>
                    <a:pt x="577" y="4"/>
                  </a:lnTo>
                  <a:lnTo>
                    <a:pt x="5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p:cNvSpPr>
            <p:nvPr userDrawn="1"/>
          </p:nvSpPr>
          <p:spPr bwMode="auto">
            <a:xfrm>
              <a:off x="7048500" y="4889500"/>
              <a:ext cx="434975" cy="481013"/>
            </a:xfrm>
            <a:custGeom>
              <a:avLst/>
              <a:gdLst>
                <a:gd name="T0" fmla="*/ 598 w 1096"/>
                <a:gd name="T1" fmla="*/ 0 h 1212"/>
                <a:gd name="T2" fmla="*/ 723 w 1096"/>
                <a:gd name="T3" fmla="*/ 21 h 1212"/>
                <a:gd name="T4" fmla="*/ 834 w 1096"/>
                <a:gd name="T5" fmla="*/ 65 h 1212"/>
                <a:gd name="T6" fmla="*/ 933 w 1096"/>
                <a:gd name="T7" fmla="*/ 130 h 1212"/>
                <a:gd name="T8" fmla="*/ 1014 w 1096"/>
                <a:gd name="T9" fmla="*/ 212 h 1212"/>
                <a:gd name="T10" fmla="*/ 1075 w 1096"/>
                <a:gd name="T11" fmla="*/ 309 h 1212"/>
                <a:gd name="T12" fmla="*/ 1071 w 1096"/>
                <a:gd name="T13" fmla="*/ 328 h 1212"/>
                <a:gd name="T14" fmla="*/ 1006 w 1096"/>
                <a:gd name="T15" fmla="*/ 271 h 1212"/>
                <a:gd name="T16" fmla="*/ 927 w 1096"/>
                <a:gd name="T17" fmla="*/ 228 h 1212"/>
                <a:gd name="T18" fmla="*/ 837 w 1096"/>
                <a:gd name="T19" fmla="*/ 201 h 1212"/>
                <a:gd name="T20" fmla="*/ 744 w 1096"/>
                <a:gd name="T21" fmla="*/ 190 h 1212"/>
                <a:gd name="T22" fmla="*/ 649 w 1096"/>
                <a:gd name="T23" fmla="*/ 195 h 1212"/>
                <a:gd name="T24" fmla="*/ 561 w 1096"/>
                <a:gd name="T25" fmla="*/ 215 h 1212"/>
                <a:gd name="T26" fmla="*/ 484 w 1096"/>
                <a:gd name="T27" fmla="*/ 252 h 1212"/>
                <a:gd name="T28" fmla="*/ 402 w 1096"/>
                <a:gd name="T29" fmla="*/ 315 h 1212"/>
                <a:gd name="T30" fmla="*/ 340 w 1096"/>
                <a:gd name="T31" fmla="*/ 390 h 1212"/>
                <a:gd name="T32" fmla="*/ 300 w 1096"/>
                <a:gd name="T33" fmla="*/ 474 h 1212"/>
                <a:gd name="T34" fmla="*/ 285 w 1096"/>
                <a:gd name="T35" fmla="*/ 561 h 1212"/>
                <a:gd name="T36" fmla="*/ 296 w 1096"/>
                <a:gd name="T37" fmla="*/ 649 h 1212"/>
                <a:gd name="T38" fmla="*/ 335 w 1096"/>
                <a:gd name="T39" fmla="*/ 737 h 1212"/>
                <a:gd name="T40" fmla="*/ 367 w 1096"/>
                <a:gd name="T41" fmla="*/ 781 h 1212"/>
                <a:gd name="T42" fmla="*/ 383 w 1096"/>
                <a:gd name="T43" fmla="*/ 800 h 1212"/>
                <a:gd name="T44" fmla="*/ 410 w 1096"/>
                <a:gd name="T45" fmla="*/ 834 h 1212"/>
                <a:gd name="T46" fmla="*/ 448 w 1096"/>
                <a:gd name="T47" fmla="*/ 877 h 1212"/>
                <a:gd name="T48" fmla="*/ 490 w 1096"/>
                <a:gd name="T49" fmla="*/ 928 h 1212"/>
                <a:gd name="T50" fmla="*/ 534 w 1096"/>
                <a:gd name="T51" fmla="*/ 982 h 1212"/>
                <a:gd name="T52" fmla="*/ 524 w 1096"/>
                <a:gd name="T53" fmla="*/ 970 h 1212"/>
                <a:gd name="T54" fmla="*/ 552 w 1096"/>
                <a:gd name="T55" fmla="*/ 1004 h 1212"/>
                <a:gd name="T56" fmla="*/ 571 w 1096"/>
                <a:gd name="T57" fmla="*/ 1028 h 1212"/>
                <a:gd name="T58" fmla="*/ 578 w 1096"/>
                <a:gd name="T59" fmla="*/ 1037 h 1212"/>
                <a:gd name="T60" fmla="*/ 599 w 1096"/>
                <a:gd name="T61" fmla="*/ 1079 h 1212"/>
                <a:gd name="T62" fmla="*/ 597 w 1096"/>
                <a:gd name="T63" fmla="*/ 1125 h 1212"/>
                <a:gd name="T64" fmla="*/ 575 w 1096"/>
                <a:gd name="T65" fmla="*/ 1166 h 1212"/>
                <a:gd name="T66" fmla="*/ 536 w 1096"/>
                <a:gd name="T67" fmla="*/ 1199 h 1212"/>
                <a:gd name="T68" fmla="*/ 491 w 1096"/>
                <a:gd name="T69" fmla="*/ 1212 h 1212"/>
                <a:gd name="T70" fmla="*/ 446 w 1096"/>
                <a:gd name="T71" fmla="*/ 1205 h 1212"/>
                <a:gd name="T72" fmla="*/ 409 w 1096"/>
                <a:gd name="T73" fmla="*/ 1178 h 1212"/>
                <a:gd name="T74" fmla="*/ 391 w 1096"/>
                <a:gd name="T75" fmla="*/ 1153 h 1212"/>
                <a:gd name="T76" fmla="*/ 104 w 1096"/>
                <a:gd name="T77" fmla="*/ 803 h 1212"/>
                <a:gd name="T78" fmla="*/ 41 w 1096"/>
                <a:gd name="T79" fmla="*/ 688 h 1212"/>
                <a:gd name="T80" fmla="*/ 7 w 1096"/>
                <a:gd name="T81" fmla="*/ 578 h 1212"/>
                <a:gd name="T82" fmla="*/ 0 w 1096"/>
                <a:gd name="T83" fmla="*/ 475 h 1212"/>
                <a:gd name="T84" fmla="*/ 16 w 1096"/>
                <a:gd name="T85" fmla="*/ 378 h 1212"/>
                <a:gd name="T86" fmla="*/ 52 w 1096"/>
                <a:gd name="T87" fmla="*/ 291 h 1212"/>
                <a:gd name="T88" fmla="*/ 103 w 1096"/>
                <a:gd name="T89" fmla="*/ 212 h 1212"/>
                <a:gd name="T90" fmla="*/ 168 w 1096"/>
                <a:gd name="T91" fmla="*/ 145 h 1212"/>
                <a:gd name="T92" fmla="*/ 240 w 1096"/>
                <a:gd name="T93" fmla="*/ 89 h 1212"/>
                <a:gd name="T94" fmla="*/ 318 w 1096"/>
                <a:gd name="T95" fmla="*/ 48 h 1212"/>
                <a:gd name="T96" fmla="*/ 398 w 1096"/>
                <a:gd name="T97" fmla="*/ 19 h 1212"/>
                <a:gd name="T98" fmla="*/ 534 w 1096"/>
                <a:gd name="T99" fmla="*/ 0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12">
                  <a:moveTo>
                    <a:pt x="534" y="0"/>
                  </a:moveTo>
                  <a:lnTo>
                    <a:pt x="598" y="0"/>
                  </a:lnTo>
                  <a:lnTo>
                    <a:pt x="662" y="8"/>
                  </a:lnTo>
                  <a:lnTo>
                    <a:pt x="723" y="21"/>
                  </a:lnTo>
                  <a:lnTo>
                    <a:pt x="780" y="40"/>
                  </a:lnTo>
                  <a:lnTo>
                    <a:pt x="834" y="65"/>
                  </a:lnTo>
                  <a:lnTo>
                    <a:pt x="885" y="95"/>
                  </a:lnTo>
                  <a:lnTo>
                    <a:pt x="933" y="130"/>
                  </a:lnTo>
                  <a:lnTo>
                    <a:pt x="976" y="168"/>
                  </a:lnTo>
                  <a:lnTo>
                    <a:pt x="1014" y="212"/>
                  </a:lnTo>
                  <a:lnTo>
                    <a:pt x="1047" y="258"/>
                  </a:lnTo>
                  <a:lnTo>
                    <a:pt x="1075" y="309"/>
                  </a:lnTo>
                  <a:lnTo>
                    <a:pt x="1096" y="363"/>
                  </a:lnTo>
                  <a:lnTo>
                    <a:pt x="1071" y="328"/>
                  </a:lnTo>
                  <a:lnTo>
                    <a:pt x="1041" y="297"/>
                  </a:lnTo>
                  <a:lnTo>
                    <a:pt x="1006" y="271"/>
                  </a:lnTo>
                  <a:lnTo>
                    <a:pt x="968" y="247"/>
                  </a:lnTo>
                  <a:lnTo>
                    <a:pt x="927" y="228"/>
                  </a:lnTo>
                  <a:lnTo>
                    <a:pt x="883" y="212"/>
                  </a:lnTo>
                  <a:lnTo>
                    <a:pt x="837" y="201"/>
                  </a:lnTo>
                  <a:lnTo>
                    <a:pt x="791" y="193"/>
                  </a:lnTo>
                  <a:lnTo>
                    <a:pt x="744" y="190"/>
                  </a:lnTo>
                  <a:lnTo>
                    <a:pt x="696" y="190"/>
                  </a:lnTo>
                  <a:lnTo>
                    <a:pt x="649" y="195"/>
                  </a:lnTo>
                  <a:lnTo>
                    <a:pt x="604" y="203"/>
                  </a:lnTo>
                  <a:lnTo>
                    <a:pt x="561" y="215"/>
                  </a:lnTo>
                  <a:lnTo>
                    <a:pt x="521" y="231"/>
                  </a:lnTo>
                  <a:lnTo>
                    <a:pt x="484" y="252"/>
                  </a:lnTo>
                  <a:lnTo>
                    <a:pt x="440" y="282"/>
                  </a:lnTo>
                  <a:lnTo>
                    <a:pt x="402" y="315"/>
                  </a:lnTo>
                  <a:lnTo>
                    <a:pt x="368" y="352"/>
                  </a:lnTo>
                  <a:lnTo>
                    <a:pt x="340" y="390"/>
                  </a:lnTo>
                  <a:lnTo>
                    <a:pt x="317" y="431"/>
                  </a:lnTo>
                  <a:lnTo>
                    <a:pt x="300" y="474"/>
                  </a:lnTo>
                  <a:lnTo>
                    <a:pt x="290" y="516"/>
                  </a:lnTo>
                  <a:lnTo>
                    <a:pt x="285" y="561"/>
                  </a:lnTo>
                  <a:lnTo>
                    <a:pt x="287" y="604"/>
                  </a:lnTo>
                  <a:lnTo>
                    <a:pt x="296" y="649"/>
                  </a:lnTo>
                  <a:lnTo>
                    <a:pt x="312" y="693"/>
                  </a:lnTo>
                  <a:lnTo>
                    <a:pt x="335" y="737"/>
                  </a:lnTo>
                  <a:lnTo>
                    <a:pt x="366" y="779"/>
                  </a:lnTo>
                  <a:lnTo>
                    <a:pt x="367" y="781"/>
                  </a:lnTo>
                  <a:lnTo>
                    <a:pt x="373" y="788"/>
                  </a:lnTo>
                  <a:lnTo>
                    <a:pt x="383" y="800"/>
                  </a:lnTo>
                  <a:lnTo>
                    <a:pt x="395" y="815"/>
                  </a:lnTo>
                  <a:lnTo>
                    <a:pt x="410" y="834"/>
                  </a:lnTo>
                  <a:lnTo>
                    <a:pt x="428" y="855"/>
                  </a:lnTo>
                  <a:lnTo>
                    <a:pt x="448" y="877"/>
                  </a:lnTo>
                  <a:lnTo>
                    <a:pt x="468" y="902"/>
                  </a:lnTo>
                  <a:lnTo>
                    <a:pt x="490" y="928"/>
                  </a:lnTo>
                  <a:lnTo>
                    <a:pt x="511" y="955"/>
                  </a:lnTo>
                  <a:lnTo>
                    <a:pt x="534" y="982"/>
                  </a:lnTo>
                  <a:lnTo>
                    <a:pt x="556" y="1008"/>
                  </a:lnTo>
                  <a:lnTo>
                    <a:pt x="524" y="970"/>
                  </a:lnTo>
                  <a:lnTo>
                    <a:pt x="538" y="988"/>
                  </a:lnTo>
                  <a:lnTo>
                    <a:pt x="552" y="1004"/>
                  </a:lnTo>
                  <a:lnTo>
                    <a:pt x="563" y="1018"/>
                  </a:lnTo>
                  <a:lnTo>
                    <a:pt x="571" y="1028"/>
                  </a:lnTo>
                  <a:lnTo>
                    <a:pt x="576" y="1034"/>
                  </a:lnTo>
                  <a:lnTo>
                    <a:pt x="578" y="1037"/>
                  </a:lnTo>
                  <a:lnTo>
                    <a:pt x="592" y="1057"/>
                  </a:lnTo>
                  <a:lnTo>
                    <a:pt x="599" y="1079"/>
                  </a:lnTo>
                  <a:lnTo>
                    <a:pt x="601" y="1102"/>
                  </a:lnTo>
                  <a:lnTo>
                    <a:pt x="597" y="1125"/>
                  </a:lnTo>
                  <a:lnTo>
                    <a:pt x="588" y="1146"/>
                  </a:lnTo>
                  <a:lnTo>
                    <a:pt x="575" y="1166"/>
                  </a:lnTo>
                  <a:lnTo>
                    <a:pt x="556" y="1185"/>
                  </a:lnTo>
                  <a:lnTo>
                    <a:pt x="536" y="1199"/>
                  </a:lnTo>
                  <a:lnTo>
                    <a:pt x="514" y="1207"/>
                  </a:lnTo>
                  <a:lnTo>
                    <a:pt x="491" y="1212"/>
                  </a:lnTo>
                  <a:lnTo>
                    <a:pt x="469" y="1211"/>
                  </a:lnTo>
                  <a:lnTo>
                    <a:pt x="446" y="1205"/>
                  </a:lnTo>
                  <a:lnTo>
                    <a:pt x="427" y="1194"/>
                  </a:lnTo>
                  <a:lnTo>
                    <a:pt x="409" y="1178"/>
                  </a:lnTo>
                  <a:lnTo>
                    <a:pt x="352" y="1108"/>
                  </a:lnTo>
                  <a:lnTo>
                    <a:pt x="391" y="1153"/>
                  </a:lnTo>
                  <a:lnTo>
                    <a:pt x="149" y="861"/>
                  </a:lnTo>
                  <a:lnTo>
                    <a:pt x="104" y="803"/>
                  </a:lnTo>
                  <a:lnTo>
                    <a:pt x="68" y="744"/>
                  </a:lnTo>
                  <a:lnTo>
                    <a:pt x="41" y="688"/>
                  </a:lnTo>
                  <a:lnTo>
                    <a:pt x="21" y="632"/>
                  </a:lnTo>
                  <a:lnTo>
                    <a:pt x="7" y="578"/>
                  </a:lnTo>
                  <a:lnTo>
                    <a:pt x="1" y="526"/>
                  </a:lnTo>
                  <a:lnTo>
                    <a:pt x="0" y="475"/>
                  </a:lnTo>
                  <a:lnTo>
                    <a:pt x="6" y="425"/>
                  </a:lnTo>
                  <a:lnTo>
                    <a:pt x="16" y="378"/>
                  </a:lnTo>
                  <a:lnTo>
                    <a:pt x="32" y="333"/>
                  </a:lnTo>
                  <a:lnTo>
                    <a:pt x="52" y="291"/>
                  </a:lnTo>
                  <a:lnTo>
                    <a:pt x="76" y="249"/>
                  </a:lnTo>
                  <a:lnTo>
                    <a:pt x="103" y="212"/>
                  </a:lnTo>
                  <a:lnTo>
                    <a:pt x="134" y="177"/>
                  </a:lnTo>
                  <a:lnTo>
                    <a:pt x="168" y="145"/>
                  </a:lnTo>
                  <a:lnTo>
                    <a:pt x="203" y="115"/>
                  </a:lnTo>
                  <a:lnTo>
                    <a:pt x="240" y="89"/>
                  </a:lnTo>
                  <a:lnTo>
                    <a:pt x="279" y="66"/>
                  </a:lnTo>
                  <a:lnTo>
                    <a:pt x="318" y="48"/>
                  </a:lnTo>
                  <a:lnTo>
                    <a:pt x="358" y="31"/>
                  </a:lnTo>
                  <a:lnTo>
                    <a:pt x="398" y="19"/>
                  </a:lnTo>
                  <a:lnTo>
                    <a:pt x="466" y="6"/>
                  </a:lnTo>
                  <a:lnTo>
                    <a:pt x="53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EditPoints="1"/>
            </p:cNvSpPr>
            <p:nvPr userDrawn="1"/>
          </p:nvSpPr>
          <p:spPr bwMode="auto">
            <a:xfrm>
              <a:off x="8618538" y="5702300"/>
              <a:ext cx="52388" cy="50800"/>
            </a:xfrm>
            <a:custGeom>
              <a:avLst/>
              <a:gdLst>
                <a:gd name="T0" fmla="*/ 51 w 131"/>
                <a:gd name="T1" fmla="*/ 60 h 130"/>
                <a:gd name="T2" fmla="*/ 68 w 131"/>
                <a:gd name="T3" fmla="*/ 60 h 130"/>
                <a:gd name="T4" fmla="*/ 76 w 131"/>
                <a:gd name="T5" fmla="*/ 59 h 130"/>
                <a:gd name="T6" fmla="*/ 81 w 131"/>
                <a:gd name="T7" fmla="*/ 55 h 130"/>
                <a:gd name="T8" fmla="*/ 83 w 131"/>
                <a:gd name="T9" fmla="*/ 49 h 130"/>
                <a:gd name="T10" fmla="*/ 81 w 131"/>
                <a:gd name="T11" fmla="*/ 43 h 130"/>
                <a:gd name="T12" fmla="*/ 76 w 131"/>
                <a:gd name="T13" fmla="*/ 39 h 130"/>
                <a:gd name="T14" fmla="*/ 70 w 131"/>
                <a:gd name="T15" fmla="*/ 38 h 130"/>
                <a:gd name="T16" fmla="*/ 51 w 131"/>
                <a:gd name="T17" fmla="*/ 38 h 130"/>
                <a:gd name="T18" fmla="*/ 68 w 131"/>
                <a:gd name="T19" fmla="*/ 28 h 130"/>
                <a:gd name="T20" fmla="*/ 88 w 131"/>
                <a:gd name="T21" fmla="*/ 33 h 130"/>
                <a:gd name="T22" fmla="*/ 95 w 131"/>
                <a:gd name="T23" fmla="*/ 49 h 130"/>
                <a:gd name="T24" fmla="*/ 90 w 131"/>
                <a:gd name="T25" fmla="*/ 64 h 130"/>
                <a:gd name="T26" fmla="*/ 76 w 131"/>
                <a:gd name="T27" fmla="*/ 69 h 130"/>
                <a:gd name="T28" fmla="*/ 83 w 131"/>
                <a:gd name="T29" fmla="*/ 103 h 130"/>
                <a:gd name="T30" fmla="*/ 51 w 131"/>
                <a:gd name="T31" fmla="*/ 70 h 130"/>
                <a:gd name="T32" fmla="*/ 40 w 131"/>
                <a:gd name="T33" fmla="*/ 103 h 130"/>
                <a:gd name="T34" fmla="*/ 65 w 131"/>
                <a:gd name="T35" fmla="*/ 12 h 130"/>
                <a:gd name="T36" fmla="*/ 34 w 131"/>
                <a:gd name="T37" fmla="*/ 22 h 130"/>
                <a:gd name="T38" fmla="*/ 15 w 131"/>
                <a:gd name="T39" fmla="*/ 48 h 130"/>
                <a:gd name="T40" fmla="*/ 15 w 131"/>
                <a:gd name="T41" fmla="*/ 83 h 130"/>
                <a:gd name="T42" fmla="*/ 34 w 131"/>
                <a:gd name="T43" fmla="*/ 109 h 130"/>
                <a:gd name="T44" fmla="*/ 65 w 131"/>
                <a:gd name="T45" fmla="*/ 119 h 130"/>
                <a:gd name="T46" fmla="*/ 96 w 131"/>
                <a:gd name="T47" fmla="*/ 109 h 130"/>
                <a:gd name="T48" fmla="*/ 114 w 131"/>
                <a:gd name="T49" fmla="*/ 83 h 130"/>
                <a:gd name="T50" fmla="*/ 114 w 131"/>
                <a:gd name="T51" fmla="*/ 48 h 130"/>
                <a:gd name="T52" fmla="*/ 96 w 131"/>
                <a:gd name="T53" fmla="*/ 22 h 130"/>
                <a:gd name="T54" fmla="*/ 65 w 131"/>
                <a:gd name="T55" fmla="*/ 12 h 130"/>
                <a:gd name="T56" fmla="*/ 86 w 131"/>
                <a:gd name="T57" fmla="*/ 4 h 130"/>
                <a:gd name="T58" fmla="*/ 117 w 131"/>
                <a:gd name="T59" fmla="*/ 27 h 130"/>
                <a:gd name="T60" fmla="*/ 131 w 131"/>
                <a:gd name="T61" fmla="*/ 65 h 130"/>
                <a:gd name="T62" fmla="*/ 117 w 131"/>
                <a:gd name="T63" fmla="*/ 104 h 130"/>
                <a:gd name="T64" fmla="*/ 86 w 131"/>
                <a:gd name="T65" fmla="*/ 126 h 130"/>
                <a:gd name="T66" fmla="*/ 45 w 131"/>
                <a:gd name="T67" fmla="*/ 126 h 130"/>
                <a:gd name="T68" fmla="*/ 12 w 131"/>
                <a:gd name="T69" fmla="*/ 104 h 130"/>
                <a:gd name="T70" fmla="*/ 0 w 131"/>
                <a:gd name="T71" fmla="*/ 65 h 130"/>
                <a:gd name="T72" fmla="*/ 12 w 131"/>
                <a:gd name="T73" fmla="*/ 27 h 130"/>
                <a:gd name="T74" fmla="*/ 45 w 131"/>
                <a:gd name="T75" fmla="*/ 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30">
                  <a:moveTo>
                    <a:pt x="51" y="38"/>
                  </a:moveTo>
                  <a:lnTo>
                    <a:pt x="51" y="60"/>
                  </a:lnTo>
                  <a:lnTo>
                    <a:pt x="65" y="60"/>
                  </a:lnTo>
                  <a:lnTo>
                    <a:pt x="68" y="60"/>
                  </a:lnTo>
                  <a:lnTo>
                    <a:pt x="72" y="60"/>
                  </a:lnTo>
                  <a:lnTo>
                    <a:pt x="76" y="59"/>
                  </a:lnTo>
                  <a:lnTo>
                    <a:pt x="78" y="58"/>
                  </a:lnTo>
                  <a:lnTo>
                    <a:pt x="81" y="55"/>
                  </a:lnTo>
                  <a:lnTo>
                    <a:pt x="82" y="53"/>
                  </a:lnTo>
                  <a:lnTo>
                    <a:pt x="83" y="49"/>
                  </a:lnTo>
                  <a:lnTo>
                    <a:pt x="82" y="45"/>
                  </a:lnTo>
                  <a:lnTo>
                    <a:pt x="81" y="43"/>
                  </a:lnTo>
                  <a:lnTo>
                    <a:pt x="78" y="40"/>
                  </a:lnTo>
                  <a:lnTo>
                    <a:pt x="76" y="39"/>
                  </a:lnTo>
                  <a:lnTo>
                    <a:pt x="73" y="38"/>
                  </a:lnTo>
                  <a:lnTo>
                    <a:pt x="70" y="38"/>
                  </a:lnTo>
                  <a:lnTo>
                    <a:pt x="67" y="38"/>
                  </a:lnTo>
                  <a:lnTo>
                    <a:pt x="51" y="38"/>
                  </a:lnTo>
                  <a:close/>
                  <a:moveTo>
                    <a:pt x="40" y="28"/>
                  </a:moveTo>
                  <a:lnTo>
                    <a:pt x="68" y="28"/>
                  </a:lnTo>
                  <a:lnTo>
                    <a:pt x="80" y="29"/>
                  </a:lnTo>
                  <a:lnTo>
                    <a:pt x="88" y="33"/>
                  </a:lnTo>
                  <a:lnTo>
                    <a:pt x="93" y="39"/>
                  </a:lnTo>
                  <a:lnTo>
                    <a:pt x="95" y="49"/>
                  </a:lnTo>
                  <a:lnTo>
                    <a:pt x="93" y="58"/>
                  </a:lnTo>
                  <a:lnTo>
                    <a:pt x="90" y="64"/>
                  </a:lnTo>
                  <a:lnTo>
                    <a:pt x="83" y="68"/>
                  </a:lnTo>
                  <a:lnTo>
                    <a:pt x="76" y="69"/>
                  </a:lnTo>
                  <a:lnTo>
                    <a:pt x="97" y="103"/>
                  </a:lnTo>
                  <a:lnTo>
                    <a:pt x="83" y="103"/>
                  </a:lnTo>
                  <a:lnTo>
                    <a:pt x="65" y="70"/>
                  </a:lnTo>
                  <a:lnTo>
                    <a:pt x="51" y="70"/>
                  </a:lnTo>
                  <a:lnTo>
                    <a:pt x="51" y="103"/>
                  </a:lnTo>
                  <a:lnTo>
                    <a:pt x="40" y="103"/>
                  </a:lnTo>
                  <a:lnTo>
                    <a:pt x="40" y="28"/>
                  </a:lnTo>
                  <a:close/>
                  <a:moveTo>
                    <a:pt x="65" y="12"/>
                  </a:moveTo>
                  <a:lnTo>
                    <a:pt x="49" y="14"/>
                  </a:lnTo>
                  <a:lnTo>
                    <a:pt x="34" y="22"/>
                  </a:lnTo>
                  <a:lnTo>
                    <a:pt x="22" y="33"/>
                  </a:lnTo>
                  <a:lnTo>
                    <a:pt x="15" y="48"/>
                  </a:lnTo>
                  <a:lnTo>
                    <a:pt x="12" y="65"/>
                  </a:lnTo>
                  <a:lnTo>
                    <a:pt x="15" y="83"/>
                  </a:lnTo>
                  <a:lnTo>
                    <a:pt x="22" y="98"/>
                  </a:lnTo>
                  <a:lnTo>
                    <a:pt x="34" y="109"/>
                  </a:lnTo>
                  <a:lnTo>
                    <a:pt x="49" y="116"/>
                  </a:lnTo>
                  <a:lnTo>
                    <a:pt x="65" y="119"/>
                  </a:lnTo>
                  <a:lnTo>
                    <a:pt x="82" y="116"/>
                  </a:lnTo>
                  <a:lnTo>
                    <a:pt x="96" y="109"/>
                  </a:lnTo>
                  <a:lnTo>
                    <a:pt x="107" y="98"/>
                  </a:lnTo>
                  <a:lnTo>
                    <a:pt x="114" y="83"/>
                  </a:lnTo>
                  <a:lnTo>
                    <a:pt x="117" y="65"/>
                  </a:lnTo>
                  <a:lnTo>
                    <a:pt x="114" y="48"/>
                  </a:lnTo>
                  <a:lnTo>
                    <a:pt x="107" y="33"/>
                  </a:lnTo>
                  <a:lnTo>
                    <a:pt x="96" y="22"/>
                  </a:lnTo>
                  <a:lnTo>
                    <a:pt x="82" y="14"/>
                  </a:lnTo>
                  <a:lnTo>
                    <a:pt x="65" y="12"/>
                  </a:lnTo>
                  <a:close/>
                  <a:moveTo>
                    <a:pt x="65" y="0"/>
                  </a:moveTo>
                  <a:lnTo>
                    <a:pt x="86" y="4"/>
                  </a:lnTo>
                  <a:lnTo>
                    <a:pt x="103" y="13"/>
                  </a:lnTo>
                  <a:lnTo>
                    <a:pt x="117" y="27"/>
                  </a:lnTo>
                  <a:lnTo>
                    <a:pt x="127" y="44"/>
                  </a:lnTo>
                  <a:lnTo>
                    <a:pt x="131" y="65"/>
                  </a:lnTo>
                  <a:lnTo>
                    <a:pt x="127" y="86"/>
                  </a:lnTo>
                  <a:lnTo>
                    <a:pt x="117" y="104"/>
                  </a:lnTo>
                  <a:lnTo>
                    <a:pt x="103" y="118"/>
                  </a:lnTo>
                  <a:lnTo>
                    <a:pt x="86" y="126"/>
                  </a:lnTo>
                  <a:lnTo>
                    <a:pt x="65" y="130"/>
                  </a:lnTo>
                  <a:lnTo>
                    <a:pt x="45" y="126"/>
                  </a:lnTo>
                  <a:lnTo>
                    <a:pt x="27" y="118"/>
                  </a:lnTo>
                  <a:lnTo>
                    <a:pt x="12" y="104"/>
                  </a:lnTo>
                  <a:lnTo>
                    <a:pt x="2" y="86"/>
                  </a:lnTo>
                  <a:lnTo>
                    <a:pt x="0" y="65"/>
                  </a:lnTo>
                  <a:lnTo>
                    <a:pt x="2" y="44"/>
                  </a:lnTo>
                  <a:lnTo>
                    <a:pt x="12" y="27"/>
                  </a:lnTo>
                  <a:lnTo>
                    <a:pt x="27" y="13"/>
                  </a:lnTo>
                  <a:lnTo>
                    <a:pt x="45" y="4"/>
                  </a:lnTo>
                  <a:lnTo>
                    <a:pt x="6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EditPoints="1"/>
            </p:cNvSpPr>
            <p:nvPr userDrawn="1"/>
          </p:nvSpPr>
          <p:spPr bwMode="auto">
            <a:xfrm>
              <a:off x="8578850" y="5375275"/>
              <a:ext cx="52388" cy="50800"/>
            </a:xfrm>
            <a:custGeom>
              <a:avLst/>
              <a:gdLst>
                <a:gd name="T0" fmla="*/ 52 w 130"/>
                <a:gd name="T1" fmla="*/ 60 h 129"/>
                <a:gd name="T2" fmla="*/ 69 w 130"/>
                <a:gd name="T3" fmla="*/ 60 h 129"/>
                <a:gd name="T4" fmla="*/ 77 w 130"/>
                <a:gd name="T5" fmla="*/ 59 h 129"/>
                <a:gd name="T6" fmla="*/ 82 w 130"/>
                <a:gd name="T7" fmla="*/ 55 h 129"/>
                <a:gd name="T8" fmla="*/ 83 w 130"/>
                <a:gd name="T9" fmla="*/ 48 h 129"/>
                <a:gd name="T10" fmla="*/ 82 w 130"/>
                <a:gd name="T11" fmla="*/ 42 h 129"/>
                <a:gd name="T12" fmla="*/ 77 w 130"/>
                <a:gd name="T13" fmla="*/ 38 h 129"/>
                <a:gd name="T14" fmla="*/ 70 w 130"/>
                <a:gd name="T15" fmla="*/ 37 h 129"/>
                <a:gd name="T16" fmla="*/ 52 w 130"/>
                <a:gd name="T17" fmla="*/ 37 h 129"/>
                <a:gd name="T18" fmla="*/ 69 w 130"/>
                <a:gd name="T19" fmla="*/ 28 h 129"/>
                <a:gd name="T20" fmla="*/ 89 w 130"/>
                <a:gd name="T21" fmla="*/ 33 h 129"/>
                <a:gd name="T22" fmla="*/ 95 w 130"/>
                <a:gd name="T23" fmla="*/ 49 h 129"/>
                <a:gd name="T24" fmla="*/ 89 w 130"/>
                <a:gd name="T25" fmla="*/ 63 h 129"/>
                <a:gd name="T26" fmla="*/ 75 w 130"/>
                <a:gd name="T27" fmla="*/ 69 h 129"/>
                <a:gd name="T28" fmla="*/ 84 w 130"/>
                <a:gd name="T29" fmla="*/ 101 h 129"/>
                <a:gd name="T30" fmla="*/ 52 w 130"/>
                <a:gd name="T31" fmla="*/ 69 h 129"/>
                <a:gd name="T32" fmla="*/ 41 w 130"/>
                <a:gd name="T33" fmla="*/ 101 h 129"/>
                <a:gd name="T34" fmla="*/ 65 w 130"/>
                <a:gd name="T35" fmla="*/ 10 h 129"/>
                <a:gd name="T36" fmla="*/ 34 w 130"/>
                <a:gd name="T37" fmla="*/ 20 h 129"/>
                <a:gd name="T38" fmla="*/ 16 w 130"/>
                <a:gd name="T39" fmla="*/ 47 h 129"/>
                <a:gd name="T40" fmla="*/ 16 w 130"/>
                <a:gd name="T41" fmla="*/ 81 h 129"/>
                <a:gd name="T42" fmla="*/ 34 w 130"/>
                <a:gd name="T43" fmla="*/ 108 h 129"/>
                <a:gd name="T44" fmla="*/ 65 w 130"/>
                <a:gd name="T45" fmla="*/ 119 h 129"/>
                <a:gd name="T46" fmla="*/ 97 w 130"/>
                <a:gd name="T47" fmla="*/ 108 h 129"/>
                <a:gd name="T48" fmla="*/ 115 w 130"/>
                <a:gd name="T49" fmla="*/ 81 h 129"/>
                <a:gd name="T50" fmla="*/ 115 w 130"/>
                <a:gd name="T51" fmla="*/ 47 h 129"/>
                <a:gd name="T52" fmla="*/ 97 w 130"/>
                <a:gd name="T53" fmla="*/ 20 h 129"/>
                <a:gd name="T54" fmla="*/ 65 w 130"/>
                <a:gd name="T55" fmla="*/ 10 h 129"/>
                <a:gd name="T56" fmla="*/ 85 w 130"/>
                <a:gd name="T57" fmla="*/ 3 h 129"/>
                <a:gd name="T58" fmla="*/ 118 w 130"/>
                <a:gd name="T59" fmla="*/ 25 h 129"/>
                <a:gd name="T60" fmla="*/ 130 w 130"/>
                <a:gd name="T61" fmla="*/ 64 h 129"/>
                <a:gd name="T62" fmla="*/ 118 w 130"/>
                <a:gd name="T63" fmla="*/ 103 h 129"/>
                <a:gd name="T64" fmla="*/ 85 w 130"/>
                <a:gd name="T65" fmla="*/ 126 h 129"/>
                <a:gd name="T66" fmla="*/ 46 w 130"/>
                <a:gd name="T67" fmla="*/ 126 h 129"/>
                <a:gd name="T68" fmla="*/ 13 w 130"/>
                <a:gd name="T69" fmla="*/ 103 h 129"/>
                <a:gd name="T70" fmla="*/ 0 w 130"/>
                <a:gd name="T71" fmla="*/ 64 h 129"/>
                <a:gd name="T72" fmla="*/ 13 w 130"/>
                <a:gd name="T73" fmla="*/ 25 h 129"/>
                <a:gd name="T74" fmla="*/ 46 w 130"/>
                <a:gd name="T75"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9">
                  <a:moveTo>
                    <a:pt x="52" y="37"/>
                  </a:moveTo>
                  <a:lnTo>
                    <a:pt x="52" y="60"/>
                  </a:lnTo>
                  <a:lnTo>
                    <a:pt x="65" y="60"/>
                  </a:lnTo>
                  <a:lnTo>
                    <a:pt x="69" y="60"/>
                  </a:lnTo>
                  <a:lnTo>
                    <a:pt x="73" y="59"/>
                  </a:lnTo>
                  <a:lnTo>
                    <a:pt x="77" y="59"/>
                  </a:lnTo>
                  <a:lnTo>
                    <a:pt x="79" y="58"/>
                  </a:lnTo>
                  <a:lnTo>
                    <a:pt x="82" y="55"/>
                  </a:lnTo>
                  <a:lnTo>
                    <a:pt x="83" y="51"/>
                  </a:lnTo>
                  <a:lnTo>
                    <a:pt x="83" y="48"/>
                  </a:lnTo>
                  <a:lnTo>
                    <a:pt x="83" y="44"/>
                  </a:lnTo>
                  <a:lnTo>
                    <a:pt x="82" y="42"/>
                  </a:lnTo>
                  <a:lnTo>
                    <a:pt x="79" y="39"/>
                  </a:lnTo>
                  <a:lnTo>
                    <a:pt x="77" y="38"/>
                  </a:lnTo>
                  <a:lnTo>
                    <a:pt x="74" y="38"/>
                  </a:lnTo>
                  <a:lnTo>
                    <a:pt x="70" y="37"/>
                  </a:lnTo>
                  <a:lnTo>
                    <a:pt x="67" y="37"/>
                  </a:lnTo>
                  <a:lnTo>
                    <a:pt x="52" y="37"/>
                  </a:lnTo>
                  <a:close/>
                  <a:moveTo>
                    <a:pt x="41" y="28"/>
                  </a:moveTo>
                  <a:lnTo>
                    <a:pt x="69" y="28"/>
                  </a:lnTo>
                  <a:lnTo>
                    <a:pt x="80" y="29"/>
                  </a:lnTo>
                  <a:lnTo>
                    <a:pt x="89" y="33"/>
                  </a:lnTo>
                  <a:lnTo>
                    <a:pt x="94" y="39"/>
                  </a:lnTo>
                  <a:lnTo>
                    <a:pt x="95" y="49"/>
                  </a:lnTo>
                  <a:lnTo>
                    <a:pt x="94" y="56"/>
                  </a:lnTo>
                  <a:lnTo>
                    <a:pt x="89" y="63"/>
                  </a:lnTo>
                  <a:lnTo>
                    <a:pt x="83" y="66"/>
                  </a:lnTo>
                  <a:lnTo>
                    <a:pt x="75" y="69"/>
                  </a:lnTo>
                  <a:lnTo>
                    <a:pt x="97" y="101"/>
                  </a:lnTo>
                  <a:lnTo>
                    <a:pt x="84" y="101"/>
                  </a:lnTo>
                  <a:lnTo>
                    <a:pt x="64" y="69"/>
                  </a:lnTo>
                  <a:lnTo>
                    <a:pt x="52" y="69"/>
                  </a:lnTo>
                  <a:lnTo>
                    <a:pt x="52" y="101"/>
                  </a:lnTo>
                  <a:lnTo>
                    <a:pt x="41" y="101"/>
                  </a:lnTo>
                  <a:lnTo>
                    <a:pt x="41" y="28"/>
                  </a:lnTo>
                  <a:close/>
                  <a:moveTo>
                    <a:pt x="65" y="10"/>
                  </a:moveTo>
                  <a:lnTo>
                    <a:pt x="48" y="13"/>
                  </a:lnTo>
                  <a:lnTo>
                    <a:pt x="34" y="20"/>
                  </a:lnTo>
                  <a:lnTo>
                    <a:pt x="23" y="33"/>
                  </a:lnTo>
                  <a:lnTo>
                    <a:pt x="16" y="47"/>
                  </a:lnTo>
                  <a:lnTo>
                    <a:pt x="13" y="64"/>
                  </a:lnTo>
                  <a:lnTo>
                    <a:pt x="16" y="81"/>
                  </a:lnTo>
                  <a:lnTo>
                    <a:pt x="23" y="96"/>
                  </a:lnTo>
                  <a:lnTo>
                    <a:pt x="34" y="108"/>
                  </a:lnTo>
                  <a:lnTo>
                    <a:pt x="48" y="115"/>
                  </a:lnTo>
                  <a:lnTo>
                    <a:pt x="65" y="119"/>
                  </a:lnTo>
                  <a:lnTo>
                    <a:pt x="82" y="115"/>
                  </a:lnTo>
                  <a:lnTo>
                    <a:pt x="97" y="108"/>
                  </a:lnTo>
                  <a:lnTo>
                    <a:pt x="108" y="96"/>
                  </a:lnTo>
                  <a:lnTo>
                    <a:pt x="115" y="81"/>
                  </a:lnTo>
                  <a:lnTo>
                    <a:pt x="118" y="64"/>
                  </a:lnTo>
                  <a:lnTo>
                    <a:pt x="115" y="47"/>
                  </a:lnTo>
                  <a:lnTo>
                    <a:pt x="108" y="33"/>
                  </a:lnTo>
                  <a:lnTo>
                    <a:pt x="97" y="20"/>
                  </a:lnTo>
                  <a:lnTo>
                    <a:pt x="82" y="13"/>
                  </a:lnTo>
                  <a:lnTo>
                    <a:pt x="65" y="10"/>
                  </a:lnTo>
                  <a:close/>
                  <a:moveTo>
                    <a:pt x="65" y="0"/>
                  </a:moveTo>
                  <a:lnTo>
                    <a:pt x="85" y="3"/>
                  </a:lnTo>
                  <a:lnTo>
                    <a:pt x="104" y="12"/>
                  </a:lnTo>
                  <a:lnTo>
                    <a:pt x="118" y="25"/>
                  </a:lnTo>
                  <a:lnTo>
                    <a:pt x="128" y="44"/>
                  </a:lnTo>
                  <a:lnTo>
                    <a:pt x="130" y="64"/>
                  </a:lnTo>
                  <a:lnTo>
                    <a:pt x="128" y="85"/>
                  </a:lnTo>
                  <a:lnTo>
                    <a:pt x="118" y="103"/>
                  </a:lnTo>
                  <a:lnTo>
                    <a:pt x="104" y="116"/>
                  </a:lnTo>
                  <a:lnTo>
                    <a:pt x="85" y="126"/>
                  </a:lnTo>
                  <a:lnTo>
                    <a:pt x="65" y="129"/>
                  </a:lnTo>
                  <a:lnTo>
                    <a:pt x="46" y="126"/>
                  </a:lnTo>
                  <a:lnTo>
                    <a:pt x="27" y="116"/>
                  </a:lnTo>
                  <a:lnTo>
                    <a:pt x="13" y="103"/>
                  </a:lnTo>
                  <a:lnTo>
                    <a:pt x="3" y="85"/>
                  </a:lnTo>
                  <a:lnTo>
                    <a:pt x="0" y="64"/>
                  </a:lnTo>
                  <a:lnTo>
                    <a:pt x="3" y="44"/>
                  </a:lnTo>
                  <a:lnTo>
                    <a:pt x="13" y="25"/>
                  </a:lnTo>
                  <a:lnTo>
                    <a:pt x="27" y="12"/>
                  </a:lnTo>
                  <a:lnTo>
                    <a:pt x="46" y="3"/>
                  </a:lnTo>
                  <a:lnTo>
                    <a:pt x="6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EditPoints="1"/>
            </p:cNvSpPr>
            <p:nvPr userDrawn="1"/>
          </p:nvSpPr>
          <p:spPr bwMode="auto">
            <a:xfrm>
              <a:off x="7494588" y="5375275"/>
              <a:ext cx="52388" cy="50800"/>
            </a:xfrm>
            <a:custGeom>
              <a:avLst/>
              <a:gdLst>
                <a:gd name="T0" fmla="*/ 52 w 131"/>
                <a:gd name="T1" fmla="*/ 60 h 129"/>
                <a:gd name="T2" fmla="*/ 70 w 131"/>
                <a:gd name="T3" fmla="*/ 60 h 129"/>
                <a:gd name="T4" fmla="*/ 76 w 131"/>
                <a:gd name="T5" fmla="*/ 59 h 129"/>
                <a:gd name="T6" fmla="*/ 81 w 131"/>
                <a:gd name="T7" fmla="*/ 55 h 129"/>
                <a:gd name="T8" fmla="*/ 84 w 131"/>
                <a:gd name="T9" fmla="*/ 48 h 129"/>
                <a:gd name="T10" fmla="*/ 81 w 131"/>
                <a:gd name="T11" fmla="*/ 42 h 129"/>
                <a:gd name="T12" fmla="*/ 77 w 131"/>
                <a:gd name="T13" fmla="*/ 38 h 129"/>
                <a:gd name="T14" fmla="*/ 71 w 131"/>
                <a:gd name="T15" fmla="*/ 37 h 129"/>
                <a:gd name="T16" fmla="*/ 52 w 131"/>
                <a:gd name="T17" fmla="*/ 37 h 129"/>
                <a:gd name="T18" fmla="*/ 69 w 131"/>
                <a:gd name="T19" fmla="*/ 28 h 129"/>
                <a:gd name="T20" fmla="*/ 89 w 131"/>
                <a:gd name="T21" fmla="*/ 33 h 129"/>
                <a:gd name="T22" fmla="*/ 95 w 131"/>
                <a:gd name="T23" fmla="*/ 49 h 129"/>
                <a:gd name="T24" fmla="*/ 90 w 131"/>
                <a:gd name="T25" fmla="*/ 63 h 129"/>
                <a:gd name="T26" fmla="*/ 76 w 131"/>
                <a:gd name="T27" fmla="*/ 69 h 129"/>
                <a:gd name="T28" fmla="*/ 85 w 131"/>
                <a:gd name="T29" fmla="*/ 101 h 129"/>
                <a:gd name="T30" fmla="*/ 52 w 131"/>
                <a:gd name="T31" fmla="*/ 69 h 129"/>
                <a:gd name="T32" fmla="*/ 41 w 131"/>
                <a:gd name="T33" fmla="*/ 101 h 129"/>
                <a:gd name="T34" fmla="*/ 66 w 131"/>
                <a:gd name="T35" fmla="*/ 10 h 129"/>
                <a:gd name="T36" fmla="*/ 34 w 131"/>
                <a:gd name="T37" fmla="*/ 20 h 129"/>
                <a:gd name="T38" fmla="*/ 15 w 131"/>
                <a:gd name="T39" fmla="*/ 47 h 129"/>
                <a:gd name="T40" fmla="*/ 15 w 131"/>
                <a:gd name="T41" fmla="*/ 81 h 129"/>
                <a:gd name="T42" fmla="*/ 34 w 131"/>
                <a:gd name="T43" fmla="*/ 108 h 129"/>
                <a:gd name="T44" fmla="*/ 66 w 131"/>
                <a:gd name="T45" fmla="*/ 119 h 129"/>
                <a:gd name="T46" fmla="*/ 96 w 131"/>
                <a:gd name="T47" fmla="*/ 108 h 129"/>
                <a:gd name="T48" fmla="*/ 115 w 131"/>
                <a:gd name="T49" fmla="*/ 81 h 129"/>
                <a:gd name="T50" fmla="*/ 115 w 131"/>
                <a:gd name="T51" fmla="*/ 47 h 129"/>
                <a:gd name="T52" fmla="*/ 96 w 131"/>
                <a:gd name="T53" fmla="*/ 20 h 129"/>
                <a:gd name="T54" fmla="*/ 66 w 131"/>
                <a:gd name="T55" fmla="*/ 10 h 129"/>
                <a:gd name="T56" fmla="*/ 86 w 131"/>
                <a:gd name="T57" fmla="*/ 3 h 129"/>
                <a:gd name="T58" fmla="*/ 118 w 131"/>
                <a:gd name="T59" fmla="*/ 25 h 129"/>
                <a:gd name="T60" fmla="*/ 131 w 131"/>
                <a:gd name="T61" fmla="*/ 64 h 129"/>
                <a:gd name="T62" fmla="*/ 118 w 131"/>
                <a:gd name="T63" fmla="*/ 103 h 129"/>
                <a:gd name="T64" fmla="*/ 86 w 131"/>
                <a:gd name="T65" fmla="*/ 126 h 129"/>
                <a:gd name="T66" fmla="*/ 45 w 131"/>
                <a:gd name="T67" fmla="*/ 126 h 129"/>
                <a:gd name="T68" fmla="*/ 13 w 131"/>
                <a:gd name="T69" fmla="*/ 103 h 129"/>
                <a:gd name="T70" fmla="*/ 0 w 131"/>
                <a:gd name="T71" fmla="*/ 64 h 129"/>
                <a:gd name="T72" fmla="*/ 13 w 131"/>
                <a:gd name="T73" fmla="*/ 25 h 129"/>
                <a:gd name="T74" fmla="*/ 45 w 131"/>
                <a:gd name="T75"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29">
                  <a:moveTo>
                    <a:pt x="52" y="37"/>
                  </a:moveTo>
                  <a:lnTo>
                    <a:pt x="52" y="60"/>
                  </a:lnTo>
                  <a:lnTo>
                    <a:pt x="65" y="60"/>
                  </a:lnTo>
                  <a:lnTo>
                    <a:pt x="70" y="60"/>
                  </a:lnTo>
                  <a:lnTo>
                    <a:pt x="74" y="59"/>
                  </a:lnTo>
                  <a:lnTo>
                    <a:pt x="76" y="59"/>
                  </a:lnTo>
                  <a:lnTo>
                    <a:pt x="80" y="58"/>
                  </a:lnTo>
                  <a:lnTo>
                    <a:pt x="81" y="55"/>
                  </a:lnTo>
                  <a:lnTo>
                    <a:pt x="82" y="51"/>
                  </a:lnTo>
                  <a:lnTo>
                    <a:pt x="84" y="48"/>
                  </a:lnTo>
                  <a:lnTo>
                    <a:pt x="82" y="44"/>
                  </a:lnTo>
                  <a:lnTo>
                    <a:pt x="81" y="42"/>
                  </a:lnTo>
                  <a:lnTo>
                    <a:pt x="80" y="39"/>
                  </a:lnTo>
                  <a:lnTo>
                    <a:pt x="77" y="38"/>
                  </a:lnTo>
                  <a:lnTo>
                    <a:pt x="74" y="38"/>
                  </a:lnTo>
                  <a:lnTo>
                    <a:pt x="71" y="37"/>
                  </a:lnTo>
                  <a:lnTo>
                    <a:pt x="67" y="37"/>
                  </a:lnTo>
                  <a:lnTo>
                    <a:pt x="52" y="37"/>
                  </a:lnTo>
                  <a:close/>
                  <a:moveTo>
                    <a:pt x="41" y="28"/>
                  </a:moveTo>
                  <a:lnTo>
                    <a:pt x="69" y="28"/>
                  </a:lnTo>
                  <a:lnTo>
                    <a:pt x="80" y="29"/>
                  </a:lnTo>
                  <a:lnTo>
                    <a:pt x="89" y="33"/>
                  </a:lnTo>
                  <a:lnTo>
                    <a:pt x="94" y="39"/>
                  </a:lnTo>
                  <a:lnTo>
                    <a:pt x="95" y="49"/>
                  </a:lnTo>
                  <a:lnTo>
                    <a:pt x="94" y="56"/>
                  </a:lnTo>
                  <a:lnTo>
                    <a:pt x="90" y="63"/>
                  </a:lnTo>
                  <a:lnTo>
                    <a:pt x="84" y="66"/>
                  </a:lnTo>
                  <a:lnTo>
                    <a:pt x="76" y="69"/>
                  </a:lnTo>
                  <a:lnTo>
                    <a:pt x="97" y="101"/>
                  </a:lnTo>
                  <a:lnTo>
                    <a:pt x="85" y="101"/>
                  </a:lnTo>
                  <a:lnTo>
                    <a:pt x="65" y="69"/>
                  </a:lnTo>
                  <a:lnTo>
                    <a:pt x="52" y="69"/>
                  </a:lnTo>
                  <a:lnTo>
                    <a:pt x="52" y="101"/>
                  </a:lnTo>
                  <a:lnTo>
                    <a:pt x="41" y="101"/>
                  </a:lnTo>
                  <a:lnTo>
                    <a:pt x="41" y="28"/>
                  </a:lnTo>
                  <a:close/>
                  <a:moveTo>
                    <a:pt x="66" y="10"/>
                  </a:moveTo>
                  <a:lnTo>
                    <a:pt x="49" y="13"/>
                  </a:lnTo>
                  <a:lnTo>
                    <a:pt x="34" y="20"/>
                  </a:lnTo>
                  <a:lnTo>
                    <a:pt x="23" y="33"/>
                  </a:lnTo>
                  <a:lnTo>
                    <a:pt x="15" y="47"/>
                  </a:lnTo>
                  <a:lnTo>
                    <a:pt x="13" y="64"/>
                  </a:lnTo>
                  <a:lnTo>
                    <a:pt x="15" y="81"/>
                  </a:lnTo>
                  <a:lnTo>
                    <a:pt x="23" y="96"/>
                  </a:lnTo>
                  <a:lnTo>
                    <a:pt x="34" y="108"/>
                  </a:lnTo>
                  <a:lnTo>
                    <a:pt x="49" y="115"/>
                  </a:lnTo>
                  <a:lnTo>
                    <a:pt x="66" y="119"/>
                  </a:lnTo>
                  <a:lnTo>
                    <a:pt x="82" y="115"/>
                  </a:lnTo>
                  <a:lnTo>
                    <a:pt x="96" y="108"/>
                  </a:lnTo>
                  <a:lnTo>
                    <a:pt x="107" y="96"/>
                  </a:lnTo>
                  <a:lnTo>
                    <a:pt x="115" y="81"/>
                  </a:lnTo>
                  <a:lnTo>
                    <a:pt x="117" y="64"/>
                  </a:lnTo>
                  <a:lnTo>
                    <a:pt x="115" y="47"/>
                  </a:lnTo>
                  <a:lnTo>
                    <a:pt x="107" y="33"/>
                  </a:lnTo>
                  <a:lnTo>
                    <a:pt x="96" y="20"/>
                  </a:lnTo>
                  <a:lnTo>
                    <a:pt x="82" y="13"/>
                  </a:lnTo>
                  <a:lnTo>
                    <a:pt x="66" y="10"/>
                  </a:lnTo>
                  <a:close/>
                  <a:moveTo>
                    <a:pt x="66" y="0"/>
                  </a:moveTo>
                  <a:lnTo>
                    <a:pt x="86" y="3"/>
                  </a:lnTo>
                  <a:lnTo>
                    <a:pt x="103" y="12"/>
                  </a:lnTo>
                  <a:lnTo>
                    <a:pt x="118" y="25"/>
                  </a:lnTo>
                  <a:lnTo>
                    <a:pt x="127" y="44"/>
                  </a:lnTo>
                  <a:lnTo>
                    <a:pt x="131" y="64"/>
                  </a:lnTo>
                  <a:lnTo>
                    <a:pt x="127" y="85"/>
                  </a:lnTo>
                  <a:lnTo>
                    <a:pt x="118" y="103"/>
                  </a:lnTo>
                  <a:lnTo>
                    <a:pt x="103" y="116"/>
                  </a:lnTo>
                  <a:lnTo>
                    <a:pt x="86" y="126"/>
                  </a:lnTo>
                  <a:lnTo>
                    <a:pt x="66" y="129"/>
                  </a:lnTo>
                  <a:lnTo>
                    <a:pt x="45" y="126"/>
                  </a:lnTo>
                  <a:lnTo>
                    <a:pt x="28" y="116"/>
                  </a:lnTo>
                  <a:lnTo>
                    <a:pt x="13" y="103"/>
                  </a:lnTo>
                  <a:lnTo>
                    <a:pt x="4" y="85"/>
                  </a:lnTo>
                  <a:lnTo>
                    <a:pt x="0" y="64"/>
                  </a:lnTo>
                  <a:lnTo>
                    <a:pt x="4" y="44"/>
                  </a:lnTo>
                  <a:lnTo>
                    <a:pt x="13" y="25"/>
                  </a:lnTo>
                  <a:lnTo>
                    <a:pt x="28" y="12"/>
                  </a:lnTo>
                  <a:lnTo>
                    <a:pt x="45" y="3"/>
                  </a:lnTo>
                  <a:lnTo>
                    <a:pt x="6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Line 28"/>
            <p:cNvSpPr>
              <a:spLocks noChangeShapeType="1"/>
            </p:cNvSpPr>
            <p:nvPr userDrawn="1"/>
          </p:nvSpPr>
          <p:spPr bwMode="auto">
            <a:xfrm>
              <a:off x="7548563" y="5530850"/>
              <a:ext cx="1052513" cy="0"/>
            </a:xfrm>
            <a:prstGeom prst="line">
              <a:avLst/>
            </a:prstGeom>
            <a:noFill/>
            <a:ln w="6350">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 name="Title 1"/>
          <p:cNvSpPr>
            <a:spLocks noGrp="1"/>
          </p:cNvSpPr>
          <p:nvPr>
            <p:ph type="title" hasCustomPrompt="1"/>
          </p:nvPr>
        </p:nvSpPr>
        <p:spPr>
          <a:xfrm>
            <a:off x="1152144" y="1799049"/>
            <a:ext cx="6611112" cy="584775"/>
          </a:xfrm>
        </p:spPr>
        <p:txBody>
          <a:bodyPr anchor="b" anchorCtr="0">
            <a:spAutoFit/>
          </a:bodyPr>
          <a:lstStyle>
            <a:lvl1pPr algn="l">
              <a:defRPr sz="3200" cap="none" baseline="0">
                <a:solidFill>
                  <a:schemeClr val="bg1"/>
                </a:solidFill>
              </a:defRPr>
            </a:lvl1pPr>
          </a:lstStyle>
          <a:p>
            <a:r>
              <a:rPr lang="en-US" dirty="0" smtClean="0"/>
              <a:t>Click to Edit Title</a:t>
            </a:r>
            <a:endParaRPr lang="en-US" dirty="0"/>
          </a:p>
        </p:txBody>
      </p:sp>
      <p:sp>
        <p:nvSpPr>
          <p:cNvPr id="8" name="Subtitle 2"/>
          <p:cNvSpPr>
            <a:spLocks noGrp="1"/>
          </p:cNvSpPr>
          <p:nvPr>
            <p:ph type="body" sz="quarter" idx="13" hasCustomPrompt="1"/>
          </p:nvPr>
        </p:nvSpPr>
        <p:spPr>
          <a:xfrm>
            <a:off x="1152144" y="2383824"/>
            <a:ext cx="6611112" cy="353943"/>
          </a:xfrm>
        </p:spPr>
        <p:txBody>
          <a:bodyPr wrap="square" anchor="t">
            <a:spAutoFit/>
          </a:bodyPr>
          <a:lstStyle>
            <a:lvl1pPr marL="0" indent="-182880" algn="l">
              <a:lnSpc>
                <a:spcPct val="85000"/>
              </a:lnSpc>
              <a:spcBef>
                <a:spcPts val="800"/>
              </a:spcBef>
              <a:buFont typeface="Arial" pitchFamily="34" charset="0"/>
              <a:buNone/>
              <a:defRPr sz="2000" b="0" cap="none" baseline="0">
                <a:solidFill>
                  <a:schemeClr val="bg1"/>
                </a:solidFill>
                <a:latin typeface="+mn-lt"/>
              </a:defRPr>
            </a:lvl1pPr>
          </a:lstStyle>
          <a:p>
            <a:pPr lvl="0"/>
            <a:r>
              <a:rPr lang="en-US" dirty="0" smtClean="0"/>
              <a:t>Click to edit subtitle</a:t>
            </a:r>
            <a:endParaRPr lang="en-US" dirty="0"/>
          </a:p>
        </p:txBody>
      </p:sp>
      <p:sp>
        <p:nvSpPr>
          <p:cNvPr id="10" name="TextBox 3"/>
          <p:cNvSpPr txBox="1">
            <a:spLocks noChangeAspect="1"/>
          </p:cNvSpPr>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smtClean="0">
                <a:ln>
                  <a:noFill/>
                </a:ln>
                <a:solidFill>
                  <a:srgbClr val="08649C"/>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noProof="0" dirty="0">
              <a:ln>
                <a:noFill/>
              </a:ln>
              <a:solidFill>
                <a:srgbClr val="08649C"/>
              </a:solidFill>
              <a:effectLst/>
              <a:uLnTx/>
              <a:uFillTx/>
              <a:latin typeface="+mn-lt"/>
              <a:ea typeface="Calibri" charset="0"/>
              <a:cs typeface="Arial" panose="020B0604020202020204" pitchFamily="34" charset="0"/>
            </a:endParaRPr>
          </a:p>
        </p:txBody>
      </p:sp>
      <p:pic>
        <p:nvPicPr>
          <p:cNvPr id="9"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920804" cy="1806509"/>
          </a:xfrm>
          <a:prstGeom prst="rect">
            <a:avLst/>
          </a:prstGeom>
        </p:spPr>
      </p:pic>
    </p:spTree>
    <p:extLst>
      <p:ext uri="{BB962C8B-B14F-4D97-AF65-F5344CB8AC3E}">
        <p14:creationId xmlns:p14="http://schemas.microsoft.com/office/powerpoint/2010/main" val="1778379046"/>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a:gsLst>
            <a:gs pos="0">
              <a:srgbClr val="00517E"/>
            </a:gs>
            <a:gs pos="100000">
              <a:srgbClr val="04304B"/>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02998"/>
            <a:ext cx="9144000" cy="584775"/>
          </a:xfrm>
        </p:spPr>
        <p:txBody>
          <a:bodyPr anchor="b" anchorCtr="0">
            <a:spAutoFit/>
          </a:bodyPr>
          <a:lstStyle>
            <a:lvl1pPr algn="ctr">
              <a:defRPr sz="3200" baseline="0">
                <a:solidFill>
                  <a:schemeClr val="bg1"/>
                </a:solidFill>
                <a:latin typeface="+mj-lt"/>
              </a:defRPr>
            </a:lvl1pPr>
          </a:lstStyle>
          <a:p>
            <a:r>
              <a:rPr lang="en-US" dirty="0" smtClean="0"/>
              <a:t>Click to Edit Title</a:t>
            </a:r>
            <a:endParaRPr lang="en-US" dirty="0"/>
          </a:p>
        </p:txBody>
      </p:sp>
      <p:sp>
        <p:nvSpPr>
          <p:cNvPr id="4" name="Text Placeholder 2"/>
          <p:cNvSpPr>
            <a:spLocks noGrp="1"/>
          </p:cNvSpPr>
          <p:nvPr>
            <p:ph type="body" sz="quarter" idx="10" hasCustomPrompt="1"/>
          </p:nvPr>
        </p:nvSpPr>
        <p:spPr>
          <a:xfrm>
            <a:off x="0" y="2383824"/>
            <a:ext cx="9144000" cy="353943"/>
          </a:xfrm>
        </p:spPr>
        <p:txBody>
          <a:bodyPr anchor="t">
            <a:spAutoFit/>
          </a:bodyPr>
          <a:lstStyle>
            <a:lvl1pPr marL="0" indent="-182880" algn="ctr">
              <a:lnSpc>
                <a:spcPct val="85000"/>
              </a:lnSpc>
              <a:spcBef>
                <a:spcPts val="800"/>
              </a:spcBef>
              <a:buFont typeface="Arial" pitchFamily="34" charset="0"/>
              <a:buNone/>
              <a:defRPr sz="2000" b="0" i="0" cap="none" baseline="0">
                <a:solidFill>
                  <a:schemeClr val="bg1"/>
                </a:solidFill>
                <a:latin typeface="+mn-lt"/>
              </a:defRPr>
            </a:lvl1pPr>
          </a:lstStyle>
          <a:p>
            <a:pPr lvl="0"/>
            <a:r>
              <a:rPr lang="en-US" dirty="0" smtClean="0"/>
              <a:t>Click to edit subtitle</a:t>
            </a:r>
            <a:endParaRPr lang="en-US" dirty="0"/>
          </a:p>
        </p:txBody>
      </p:sp>
      <p:sp>
        <p:nvSpPr>
          <p:cNvPr id="5" name="Slide Number Placeholder 3"/>
          <p:cNvSpPr>
            <a:spLocks noGrp="1"/>
          </p:cNvSpPr>
          <p:nvPr>
            <p:ph type="sldNum" sz="quarter" idx="12"/>
          </p:nvPr>
        </p:nvSpPr>
        <p:spPr/>
        <p:txBody>
          <a:bodyPr/>
          <a:lstStyle>
            <a:lvl1pPr>
              <a:defRPr>
                <a:solidFill>
                  <a:schemeClr val="bg1">
                    <a:lumMod val="85000"/>
                  </a:schemeClr>
                </a:solidFill>
              </a:defRPr>
            </a:lvl1pPr>
          </a:lstStyle>
          <a:p>
            <a:fld id="{4976208B-6111-490B-8CEC-FFB249DB2100}" type="slidenum">
              <a:rPr lang="en-US" smtClean="0"/>
              <a:pPr/>
              <a:t>‹#›</a:t>
            </a:fld>
            <a:endParaRPr lang="en-US" dirty="0"/>
          </a:p>
        </p:txBody>
      </p:sp>
      <p:sp>
        <p:nvSpPr>
          <p:cNvPr id="10" name="TextBox 4"/>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smtClean="0">
                <a:ln>
                  <a:noFill/>
                </a:ln>
                <a:solidFill>
                  <a:srgbClr val="08649C"/>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noProof="0" dirty="0">
              <a:ln>
                <a:noFill/>
              </a:ln>
              <a:solidFill>
                <a:srgbClr val="08649C"/>
              </a:solidFill>
              <a:effectLst/>
              <a:uLnTx/>
              <a:uFillTx/>
              <a:latin typeface="+mn-lt"/>
              <a:ea typeface="Calibri" charset="0"/>
              <a:cs typeface="Arial" panose="020B0604020202020204"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6352" y="0"/>
            <a:ext cx="2111297" cy="1101684"/>
          </a:xfrm>
          <a:prstGeom prst="rect">
            <a:avLst/>
          </a:prstGeom>
        </p:spPr>
      </p:pic>
      <p:grpSp>
        <p:nvGrpSpPr>
          <p:cNvPr id="8" name="Group 7"/>
          <p:cNvGrpSpPr/>
          <p:nvPr userDrawn="1"/>
        </p:nvGrpSpPr>
        <p:grpSpPr>
          <a:xfrm>
            <a:off x="8427835" y="4765184"/>
            <a:ext cx="526892" cy="220528"/>
            <a:chOff x="6145213" y="4384676"/>
            <a:chExt cx="1582738" cy="649287"/>
          </a:xfrm>
          <a:solidFill>
            <a:schemeClr val="bg1"/>
          </a:solidFill>
        </p:grpSpPr>
        <p:sp>
          <p:nvSpPr>
            <p:cNvPr id="11" name="Freeform 6"/>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63723092"/>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Green_Section Header">
    <p:bg>
      <p:bgPr>
        <a:gradFill>
          <a:gsLst>
            <a:gs pos="0">
              <a:srgbClr val="90B328"/>
            </a:gs>
            <a:gs pos="100000">
              <a:srgbClr val="4B7C1A"/>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00894"/>
            <a:ext cx="9144000" cy="584775"/>
          </a:xfrm>
        </p:spPr>
        <p:txBody>
          <a:bodyPr anchor="b" anchorCtr="0">
            <a:spAutoFit/>
          </a:bodyPr>
          <a:lstStyle>
            <a:lvl1pPr algn="ctr">
              <a:defRPr sz="3200" baseline="0">
                <a:solidFill>
                  <a:schemeClr val="bg1"/>
                </a:solidFill>
                <a:latin typeface="+mj-lt"/>
              </a:defRPr>
            </a:lvl1pPr>
          </a:lstStyle>
          <a:p>
            <a:r>
              <a:rPr lang="en-US" dirty="0" smtClean="0"/>
              <a:t>Click to Edit Title</a:t>
            </a:r>
            <a:endParaRPr lang="en-US" dirty="0"/>
          </a:p>
        </p:txBody>
      </p:sp>
      <p:sp>
        <p:nvSpPr>
          <p:cNvPr id="4" name="Text Placeholder 2"/>
          <p:cNvSpPr>
            <a:spLocks noGrp="1"/>
          </p:cNvSpPr>
          <p:nvPr>
            <p:ph type="body" sz="quarter" idx="10" hasCustomPrompt="1"/>
          </p:nvPr>
        </p:nvSpPr>
        <p:spPr>
          <a:xfrm>
            <a:off x="0" y="2383824"/>
            <a:ext cx="9144000" cy="353943"/>
          </a:xfrm>
        </p:spPr>
        <p:txBody>
          <a:bodyPr anchor="t">
            <a:spAutoFit/>
          </a:bodyPr>
          <a:lstStyle>
            <a:lvl1pPr marL="0" indent="-182880" algn="ctr">
              <a:lnSpc>
                <a:spcPct val="85000"/>
              </a:lnSpc>
              <a:buFont typeface="Arial" pitchFamily="34" charset="0"/>
              <a:buNone/>
              <a:defRPr sz="2000" b="0" i="0" cap="none" baseline="0">
                <a:solidFill>
                  <a:schemeClr val="bg1"/>
                </a:solidFill>
                <a:latin typeface="+mn-lt"/>
              </a:defRPr>
            </a:lvl1pPr>
          </a:lstStyle>
          <a:p>
            <a:pPr lvl="0"/>
            <a:r>
              <a:rPr lang="en-US" dirty="0" smtClean="0"/>
              <a:t>Click to edit subtitle</a:t>
            </a:r>
            <a:endParaRPr lang="en-US" dirty="0"/>
          </a:p>
        </p:txBody>
      </p:sp>
      <p:sp>
        <p:nvSpPr>
          <p:cNvPr id="5" name="Slide Number Placeholder 3"/>
          <p:cNvSpPr>
            <a:spLocks noGrp="1"/>
          </p:cNvSpPr>
          <p:nvPr>
            <p:ph type="sldNum" sz="quarter" idx="12"/>
          </p:nvPr>
        </p:nvSpPr>
        <p:spPr/>
        <p:txBody>
          <a:bodyPr/>
          <a:lstStyle>
            <a:lvl1pPr>
              <a:defRPr>
                <a:solidFill>
                  <a:schemeClr val="bg1">
                    <a:lumMod val="85000"/>
                  </a:schemeClr>
                </a:solidFill>
              </a:defRPr>
            </a:lvl1pPr>
          </a:lstStyle>
          <a:p>
            <a:fld id="{4976208B-6111-490B-8CEC-FFB249DB2100}" type="slidenum">
              <a:rPr lang="en-US" smtClean="0"/>
              <a:pPr/>
              <a:t>‹#›</a:t>
            </a:fld>
            <a:endParaRPr lang="en-US" dirty="0"/>
          </a:p>
        </p:txBody>
      </p:sp>
      <p:sp>
        <p:nvSpPr>
          <p:cNvPr id="10" name="TextBox 4"/>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smtClean="0">
                <a:ln>
                  <a:noFill/>
                </a:ln>
                <a:solidFill>
                  <a:srgbClr val="9EC62C"/>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noProof="0" dirty="0">
              <a:ln>
                <a:noFill/>
              </a:ln>
              <a:solidFill>
                <a:srgbClr val="9EC62C"/>
              </a:solidFill>
              <a:effectLst/>
              <a:uLnTx/>
              <a:uFillTx/>
              <a:latin typeface="+mn-lt"/>
              <a:ea typeface="Calibri" charset="0"/>
              <a:cs typeface="Arial" panose="020B0604020202020204" pitchFamily="34" charset="0"/>
            </a:endParaRPr>
          </a:p>
        </p:txBody>
      </p:sp>
      <p:pic>
        <p:nvPicPr>
          <p:cNvPr id="11"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6352" y="0"/>
            <a:ext cx="2111297" cy="1101684"/>
          </a:xfrm>
          <a:prstGeom prst="rect">
            <a:avLst/>
          </a:prstGeom>
        </p:spPr>
      </p:pic>
      <p:grpSp>
        <p:nvGrpSpPr>
          <p:cNvPr id="8" name="Group 7"/>
          <p:cNvGrpSpPr/>
          <p:nvPr userDrawn="1"/>
        </p:nvGrpSpPr>
        <p:grpSpPr>
          <a:xfrm>
            <a:off x="8427835" y="4765184"/>
            <a:ext cx="526892" cy="220528"/>
            <a:chOff x="6145213" y="4384676"/>
            <a:chExt cx="1582738" cy="649287"/>
          </a:xfrm>
          <a:solidFill>
            <a:schemeClr val="bg1"/>
          </a:solidFill>
        </p:grpSpPr>
        <p:sp>
          <p:nvSpPr>
            <p:cNvPr id="12" name="Freeform 6"/>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75039366"/>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quamarine_Section Header">
    <p:bg>
      <p:bgPr>
        <a:gradFill>
          <a:gsLst>
            <a:gs pos="0">
              <a:srgbClr val="00B08D"/>
            </a:gs>
            <a:gs pos="100000">
              <a:srgbClr val="018566"/>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00894"/>
            <a:ext cx="9144000" cy="584775"/>
          </a:xfrm>
        </p:spPr>
        <p:txBody>
          <a:bodyPr anchor="b" anchorCtr="0">
            <a:spAutoFit/>
          </a:bodyPr>
          <a:lstStyle>
            <a:lvl1pPr algn="ctr">
              <a:defRPr sz="3200" baseline="0">
                <a:solidFill>
                  <a:schemeClr val="bg1"/>
                </a:solidFill>
                <a:latin typeface="+mj-lt"/>
              </a:defRPr>
            </a:lvl1pPr>
          </a:lstStyle>
          <a:p>
            <a:r>
              <a:rPr lang="en-US" dirty="0" smtClean="0"/>
              <a:t>Click to Edit Title</a:t>
            </a:r>
            <a:endParaRPr lang="en-US" dirty="0"/>
          </a:p>
        </p:txBody>
      </p:sp>
      <p:sp>
        <p:nvSpPr>
          <p:cNvPr id="4" name="Text Placeholder 2"/>
          <p:cNvSpPr>
            <a:spLocks noGrp="1"/>
          </p:cNvSpPr>
          <p:nvPr>
            <p:ph type="body" sz="quarter" idx="10" hasCustomPrompt="1"/>
          </p:nvPr>
        </p:nvSpPr>
        <p:spPr>
          <a:xfrm>
            <a:off x="0" y="2383824"/>
            <a:ext cx="9144000" cy="353943"/>
          </a:xfrm>
        </p:spPr>
        <p:txBody>
          <a:bodyPr anchor="t">
            <a:spAutoFit/>
          </a:bodyPr>
          <a:lstStyle>
            <a:lvl1pPr marL="0" indent="-182880" algn="ctr">
              <a:lnSpc>
                <a:spcPct val="85000"/>
              </a:lnSpc>
              <a:buFont typeface="Arial" pitchFamily="34" charset="0"/>
              <a:buNone/>
              <a:defRPr sz="2000" b="0" i="0" cap="none" baseline="0">
                <a:solidFill>
                  <a:schemeClr val="bg1"/>
                </a:solidFill>
                <a:latin typeface="+mn-lt"/>
              </a:defRPr>
            </a:lvl1pPr>
          </a:lstStyle>
          <a:p>
            <a:pPr lvl="0"/>
            <a:r>
              <a:rPr lang="en-US" dirty="0" smtClean="0"/>
              <a:t>Click to edit subtitle</a:t>
            </a:r>
            <a:endParaRPr lang="en-US" dirty="0"/>
          </a:p>
        </p:txBody>
      </p:sp>
      <p:sp>
        <p:nvSpPr>
          <p:cNvPr id="5" name="Slide Number Placeholder 3"/>
          <p:cNvSpPr>
            <a:spLocks noGrp="1"/>
          </p:cNvSpPr>
          <p:nvPr>
            <p:ph type="sldNum" sz="quarter" idx="12"/>
          </p:nvPr>
        </p:nvSpPr>
        <p:spPr/>
        <p:txBody>
          <a:bodyPr/>
          <a:lstStyle>
            <a:lvl1pPr>
              <a:defRPr>
                <a:solidFill>
                  <a:schemeClr val="bg1">
                    <a:lumMod val="85000"/>
                  </a:schemeClr>
                </a:solidFill>
              </a:defRPr>
            </a:lvl1pPr>
          </a:lstStyle>
          <a:p>
            <a:fld id="{4976208B-6111-490B-8CEC-FFB249DB2100}" type="slidenum">
              <a:rPr lang="en-US" smtClean="0"/>
              <a:pPr/>
              <a:t>‹#›</a:t>
            </a:fld>
            <a:endParaRPr lang="en-US" dirty="0"/>
          </a:p>
        </p:txBody>
      </p:sp>
      <p:sp>
        <p:nvSpPr>
          <p:cNvPr id="10" name="TextBox 4"/>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smtClean="0">
                <a:ln>
                  <a:noFill/>
                </a:ln>
                <a:solidFill>
                  <a:srgbClr val="00CCA5"/>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noProof="0" dirty="0">
              <a:ln>
                <a:noFill/>
              </a:ln>
              <a:solidFill>
                <a:srgbClr val="00CCA5"/>
              </a:solidFill>
              <a:effectLst/>
              <a:uLnTx/>
              <a:uFillTx/>
              <a:latin typeface="+mn-lt"/>
              <a:ea typeface="Calibri" charset="0"/>
              <a:cs typeface="Arial" panose="020B0604020202020204" pitchFamily="34" charset="0"/>
            </a:endParaRPr>
          </a:p>
        </p:txBody>
      </p:sp>
      <p:pic>
        <p:nvPicPr>
          <p:cNvPr id="11"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6352" y="0"/>
            <a:ext cx="2111297" cy="1101684"/>
          </a:xfrm>
          <a:prstGeom prst="rect">
            <a:avLst/>
          </a:prstGeom>
        </p:spPr>
      </p:pic>
      <p:grpSp>
        <p:nvGrpSpPr>
          <p:cNvPr id="8" name="Group 7"/>
          <p:cNvGrpSpPr/>
          <p:nvPr userDrawn="1"/>
        </p:nvGrpSpPr>
        <p:grpSpPr>
          <a:xfrm>
            <a:off x="8427835" y="4765184"/>
            <a:ext cx="526892" cy="220528"/>
            <a:chOff x="6145213" y="4384676"/>
            <a:chExt cx="1582738" cy="649287"/>
          </a:xfrm>
          <a:solidFill>
            <a:schemeClr val="bg1"/>
          </a:solidFill>
        </p:grpSpPr>
        <p:sp>
          <p:nvSpPr>
            <p:cNvPr id="12" name="Freeform 6"/>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18448162"/>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lue_Section Header">
    <p:bg>
      <p:bgPr>
        <a:gradFill>
          <a:gsLst>
            <a:gs pos="0">
              <a:srgbClr val="61BAE9"/>
            </a:gs>
            <a:gs pos="100000">
              <a:srgbClr val="006A9F"/>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00894"/>
            <a:ext cx="9144000" cy="584775"/>
          </a:xfrm>
        </p:spPr>
        <p:txBody>
          <a:bodyPr anchor="b" anchorCtr="0">
            <a:spAutoFit/>
          </a:bodyPr>
          <a:lstStyle>
            <a:lvl1pPr algn="ctr">
              <a:defRPr sz="3200" baseline="0">
                <a:solidFill>
                  <a:schemeClr val="bg1"/>
                </a:solidFill>
                <a:latin typeface="+mj-lt"/>
              </a:defRPr>
            </a:lvl1pPr>
          </a:lstStyle>
          <a:p>
            <a:r>
              <a:rPr lang="en-US" dirty="0" smtClean="0"/>
              <a:t>Click to Edit Title</a:t>
            </a:r>
            <a:endParaRPr lang="en-US" dirty="0"/>
          </a:p>
        </p:txBody>
      </p:sp>
      <p:sp>
        <p:nvSpPr>
          <p:cNvPr id="4" name="Text Placeholder 2"/>
          <p:cNvSpPr>
            <a:spLocks noGrp="1"/>
          </p:cNvSpPr>
          <p:nvPr>
            <p:ph type="body" sz="quarter" idx="10" hasCustomPrompt="1"/>
          </p:nvPr>
        </p:nvSpPr>
        <p:spPr>
          <a:xfrm>
            <a:off x="0" y="2383824"/>
            <a:ext cx="9144000" cy="353943"/>
          </a:xfrm>
        </p:spPr>
        <p:txBody>
          <a:bodyPr anchor="t">
            <a:spAutoFit/>
          </a:bodyPr>
          <a:lstStyle>
            <a:lvl1pPr marL="0" indent="-182880" algn="ctr">
              <a:lnSpc>
                <a:spcPct val="85000"/>
              </a:lnSpc>
              <a:buFont typeface="Arial" pitchFamily="34" charset="0"/>
              <a:buNone/>
              <a:defRPr sz="2000" b="0" i="0" cap="none" baseline="0">
                <a:solidFill>
                  <a:schemeClr val="bg1"/>
                </a:solidFill>
                <a:latin typeface="+mn-lt"/>
              </a:defRPr>
            </a:lvl1pPr>
          </a:lstStyle>
          <a:p>
            <a:pPr lvl="0"/>
            <a:r>
              <a:rPr lang="en-US" dirty="0" smtClean="0"/>
              <a:t>Click to edit subtitle</a:t>
            </a:r>
            <a:endParaRPr lang="en-US" dirty="0"/>
          </a:p>
        </p:txBody>
      </p:sp>
      <p:sp>
        <p:nvSpPr>
          <p:cNvPr id="5" name="Slide Number Placeholder 3"/>
          <p:cNvSpPr>
            <a:spLocks noGrp="1"/>
          </p:cNvSpPr>
          <p:nvPr>
            <p:ph type="sldNum" sz="quarter" idx="12"/>
          </p:nvPr>
        </p:nvSpPr>
        <p:spPr/>
        <p:txBody>
          <a:bodyPr/>
          <a:lstStyle>
            <a:lvl1pPr>
              <a:defRPr>
                <a:solidFill>
                  <a:schemeClr val="bg1">
                    <a:lumMod val="85000"/>
                  </a:schemeClr>
                </a:solidFill>
              </a:defRPr>
            </a:lvl1pPr>
          </a:lstStyle>
          <a:p>
            <a:fld id="{4976208B-6111-490B-8CEC-FFB249DB2100}" type="slidenum">
              <a:rPr lang="en-US" smtClean="0"/>
              <a:pPr/>
              <a:t>‹#›</a:t>
            </a:fld>
            <a:endParaRPr lang="en-US" dirty="0"/>
          </a:p>
        </p:txBody>
      </p:sp>
      <p:sp>
        <p:nvSpPr>
          <p:cNvPr id="10" name="TextBox 4"/>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smtClean="0">
                <a:ln>
                  <a:noFill/>
                </a:ln>
                <a:solidFill>
                  <a:srgbClr val="53C6FF"/>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noProof="0" dirty="0">
              <a:ln>
                <a:noFill/>
              </a:ln>
              <a:solidFill>
                <a:srgbClr val="53C6FF"/>
              </a:solidFill>
              <a:effectLst/>
              <a:uLnTx/>
              <a:uFillTx/>
              <a:latin typeface="+mn-lt"/>
              <a:ea typeface="Calibri" charset="0"/>
              <a:cs typeface="Arial" panose="020B0604020202020204" pitchFamily="34" charset="0"/>
            </a:endParaRPr>
          </a:p>
        </p:txBody>
      </p:sp>
      <p:pic>
        <p:nvPicPr>
          <p:cNvPr id="11"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6352" y="0"/>
            <a:ext cx="2111297" cy="1101684"/>
          </a:xfrm>
          <a:prstGeom prst="rect">
            <a:avLst/>
          </a:prstGeom>
        </p:spPr>
      </p:pic>
      <p:grpSp>
        <p:nvGrpSpPr>
          <p:cNvPr id="8" name="Group 7"/>
          <p:cNvGrpSpPr/>
          <p:nvPr userDrawn="1"/>
        </p:nvGrpSpPr>
        <p:grpSpPr>
          <a:xfrm>
            <a:off x="8427835" y="4765184"/>
            <a:ext cx="526892" cy="220528"/>
            <a:chOff x="6145213" y="4384676"/>
            <a:chExt cx="1582738" cy="649287"/>
          </a:xfrm>
          <a:solidFill>
            <a:schemeClr val="bg1"/>
          </a:solidFill>
        </p:grpSpPr>
        <p:sp>
          <p:nvSpPr>
            <p:cNvPr id="12" name="Freeform 6"/>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99546395"/>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Violet_Section Header">
    <p:bg>
      <p:bgPr>
        <a:gradFill>
          <a:gsLst>
            <a:gs pos="0">
              <a:srgbClr val="3D5AAE"/>
            </a:gs>
            <a:gs pos="100000">
              <a:srgbClr val="2C367C"/>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00894"/>
            <a:ext cx="9144000" cy="584775"/>
          </a:xfrm>
        </p:spPr>
        <p:txBody>
          <a:bodyPr anchor="b" anchorCtr="0">
            <a:spAutoFit/>
          </a:bodyPr>
          <a:lstStyle>
            <a:lvl1pPr algn="ctr">
              <a:defRPr sz="3200" baseline="0">
                <a:solidFill>
                  <a:schemeClr val="bg1"/>
                </a:solidFill>
                <a:latin typeface="+mj-lt"/>
              </a:defRPr>
            </a:lvl1pPr>
          </a:lstStyle>
          <a:p>
            <a:r>
              <a:rPr lang="en-US" dirty="0" smtClean="0"/>
              <a:t>Click to Edit Title</a:t>
            </a:r>
            <a:endParaRPr lang="en-US" dirty="0"/>
          </a:p>
        </p:txBody>
      </p:sp>
      <p:sp>
        <p:nvSpPr>
          <p:cNvPr id="4" name="Text Placeholder 2"/>
          <p:cNvSpPr>
            <a:spLocks noGrp="1"/>
          </p:cNvSpPr>
          <p:nvPr>
            <p:ph type="body" sz="quarter" idx="10" hasCustomPrompt="1"/>
          </p:nvPr>
        </p:nvSpPr>
        <p:spPr>
          <a:xfrm>
            <a:off x="0" y="2383824"/>
            <a:ext cx="9144000" cy="353943"/>
          </a:xfrm>
        </p:spPr>
        <p:txBody>
          <a:bodyPr anchor="t">
            <a:spAutoFit/>
          </a:bodyPr>
          <a:lstStyle>
            <a:lvl1pPr marL="0" indent="-182880" algn="ctr">
              <a:lnSpc>
                <a:spcPct val="85000"/>
              </a:lnSpc>
              <a:buFont typeface="Arial" pitchFamily="34" charset="0"/>
              <a:buNone/>
              <a:defRPr sz="2000" b="0" i="0" cap="none" baseline="0">
                <a:solidFill>
                  <a:schemeClr val="bg1"/>
                </a:solidFill>
                <a:latin typeface="+mn-lt"/>
              </a:defRPr>
            </a:lvl1pPr>
          </a:lstStyle>
          <a:p>
            <a:pPr lvl="0"/>
            <a:r>
              <a:rPr lang="en-US" dirty="0" smtClean="0"/>
              <a:t>Click to edit subtitle</a:t>
            </a:r>
            <a:endParaRPr lang="en-US" dirty="0"/>
          </a:p>
        </p:txBody>
      </p:sp>
      <p:sp>
        <p:nvSpPr>
          <p:cNvPr id="5" name="Slide Number Placeholder 3"/>
          <p:cNvSpPr>
            <a:spLocks noGrp="1"/>
          </p:cNvSpPr>
          <p:nvPr>
            <p:ph type="sldNum" sz="quarter" idx="12"/>
          </p:nvPr>
        </p:nvSpPr>
        <p:spPr/>
        <p:txBody>
          <a:bodyPr/>
          <a:lstStyle>
            <a:lvl1pPr>
              <a:defRPr>
                <a:solidFill>
                  <a:schemeClr val="bg1">
                    <a:lumMod val="85000"/>
                  </a:schemeClr>
                </a:solidFill>
              </a:defRPr>
            </a:lvl1pPr>
          </a:lstStyle>
          <a:p>
            <a:fld id="{4976208B-6111-490B-8CEC-FFB249DB2100}" type="slidenum">
              <a:rPr lang="en-US" smtClean="0"/>
              <a:pPr/>
              <a:t>‹#›</a:t>
            </a:fld>
            <a:endParaRPr lang="en-US" dirty="0"/>
          </a:p>
        </p:txBody>
      </p:sp>
      <p:sp>
        <p:nvSpPr>
          <p:cNvPr id="10" name="TextBox 4"/>
          <p:cNvSpPr txBox="1"/>
          <p:nvPr userDrawn="1"/>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smtClean="0">
                <a:ln>
                  <a:noFill/>
                </a:ln>
                <a:solidFill>
                  <a:srgbClr val="727DCC"/>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noProof="0" dirty="0">
              <a:ln>
                <a:noFill/>
              </a:ln>
              <a:solidFill>
                <a:srgbClr val="727DCC"/>
              </a:solidFill>
              <a:effectLst/>
              <a:uLnTx/>
              <a:uFillTx/>
              <a:latin typeface="+mn-lt"/>
              <a:ea typeface="Calibri" charset="0"/>
              <a:cs typeface="Arial" panose="020B0604020202020204" pitchFamily="34" charset="0"/>
            </a:endParaRPr>
          </a:p>
        </p:txBody>
      </p:sp>
      <p:pic>
        <p:nvPicPr>
          <p:cNvPr id="11"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6352" y="0"/>
            <a:ext cx="2111297" cy="1101684"/>
          </a:xfrm>
          <a:prstGeom prst="rect">
            <a:avLst/>
          </a:prstGeom>
        </p:spPr>
      </p:pic>
      <p:grpSp>
        <p:nvGrpSpPr>
          <p:cNvPr id="8" name="Group 7"/>
          <p:cNvGrpSpPr/>
          <p:nvPr userDrawn="1"/>
        </p:nvGrpSpPr>
        <p:grpSpPr>
          <a:xfrm>
            <a:off x="8427835" y="4765184"/>
            <a:ext cx="526892" cy="220528"/>
            <a:chOff x="6145213" y="4384676"/>
            <a:chExt cx="1582738" cy="649287"/>
          </a:xfrm>
          <a:solidFill>
            <a:schemeClr val="bg1"/>
          </a:solidFill>
        </p:grpSpPr>
        <p:sp>
          <p:nvSpPr>
            <p:cNvPr id="12" name="Freeform 6"/>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5357421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AS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2120427"/>
            <a:ext cx="9144000" cy="584775"/>
          </a:xfrm>
        </p:spPr>
        <p:txBody>
          <a:bodyPr anchor="ctr" anchorCtr="0">
            <a:spAutoFit/>
          </a:bodyPr>
          <a:lstStyle>
            <a:lvl1pPr algn="ctr">
              <a:defRPr sz="3200" baseline="0">
                <a:solidFill>
                  <a:schemeClr val="bg1"/>
                </a:solidFill>
                <a:latin typeface="+mj-lt"/>
              </a:defRPr>
            </a:lvl1pPr>
          </a:lstStyle>
          <a:p>
            <a:r>
              <a:rPr lang="en-US" dirty="0" smtClean="0"/>
              <a:t>Click to Edit Title</a:t>
            </a:r>
            <a:endParaRPr lang="en-US" dirty="0"/>
          </a:p>
        </p:txBody>
      </p:sp>
      <p:sp>
        <p:nvSpPr>
          <p:cNvPr id="3" name="TextBox 2">
            <a:hlinkClick r:id="rId3"/>
          </p:cNvPr>
          <p:cNvSpPr txBox="1"/>
          <p:nvPr/>
        </p:nvSpPr>
        <p:spPr>
          <a:xfrm>
            <a:off x="-4574" y="3943877"/>
            <a:ext cx="9144003" cy="369332"/>
          </a:xfrm>
          <a:prstGeom prst="rect">
            <a:avLst/>
          </a:prstGeom>
          <a:noFill/>
        </p:spPr>
        <p:txBody>
          <a:bodyPr wrap="square" rtlCol="0" anchor="b" anchorCtr="0">
            <a:spAutoFit/>
          </a:bodyPr>
          <a:lstStyle/>
          <a:p>
            <a:pPr algn="ctr" defTabSz="182880"/>
            <a:r>
              <a:rPr lang="en-US" sz="1800" baseline="0" dirty="0" smtClean="0">
                <a:solidFill>
                  <a:schemeClr val="bg1"/>
                </a:solidFill>
              </a:rPr>
              <a:t>sas.com</a:t>
            </a:r>
          </a:p>
        </p:txBody>
      </p:sp>
      <p:sp>
        <p:nvSpPr>
          <p:cNvPr id="6" name="TextBox 3"/>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smtClean="0">
                <a:ln>
                  <a:noFill/>
                </a:ln>
                <a:solidFill>
                  <a:srgbClr val="08649C"/>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noProof="0" dirty="0">
              <a:ln>
                <a:noFill/>
              </a:ln>
              <a:solidFill>
                <a:srgbClr val="08649C"/>
              </a:solidFill>
              <a:effectLst/>
              <a:uLnTx/>
              <a:uFillTx/>
              <a:latin typeface="+mn-lt"/>
              <a:ea typeface="Calibri" charset="0"/>
              <a:cs typeface="Arial" panose="020B0604020202020204" pitchFamily="34" charset="0"/>
            </a:endParaRPr>
          </a:p>
        </p:txBody>
      </p:sp>
      <p:pic>
        <p:nvPicPr>
          <p:cNvPr id="4"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920804" cy="1806509"/>
          </a:xfrm>
          <a:prstGeom prst="rect">
            <a:avLst/>
          </a:prstGeom>
        </p:spPr>
      </p:pic>
      <p:grpSp>
        <p:nvGrpSpPr>
          <p:cNvPr id="7" name="Group 6"/>
          <p:cNvGrpSpPr/>
          <p:nvPr userDrawn="1"/>
        </p:nvGrpSpPr>
        <p:grpSpPr>
          <a:xfrm>
            <a:off x="8017883" y="4527567"/>
            <a:ext cx="844014" cy="449260"/>
            <a:chOff x="7048500" y="4889500"/>
            <a:chExt cx="1622426" cy="863600"/>
          </a:xfrm>
        </p:grpSpPr>
        <p:sp>
          <p:nvSpPr>
            <p:cNvPr id="9" name="Freeform 6"/>
            <p:cNvSpPr>
              <a:spLocks/>
            </p:cNvSpPr>
            <p:nvPr userDrawn="1"/>
          </p:nvSpPr>
          <p:spPr bwMode="auto">
            <a:xfrm>
              <a:off x="7089775" y="5645150"/>
              <a:ext cx="87313" cy="100013"/>
            </a:xfrm>
            <a:custGeom>
              <a:avLst/>
              <a:gdLst>
                <a:gd name="T0" fmla="*/ 0 w 218"/>
                <a:gd name="T1" fmla="*/ 0 h 249"/>
                <a:gd name="T2" fmla="*/ 218 w 218"/>
                <a:gd name="T3" fmla="*/ 0 h 249"/>
                <a:gd name="T4" fmla="*/ 218 w 218"/>
                <a:gd name="T5" fmla="*/ 63 h 249"/>
                <a:gd name="T6" fmla="*/ 147 w 218"/>
                <a:gd name="T7" fmla="*/ 63 h 249"/>
                <a:gd name="T8" fmla="*/ 147 w 218"/>
                <a:gd name="T9" fmla="*/ 249 h 249"/>
                <a:gd name="T10" fmla="*/ 71 w 218"/>
                <a:gd name="T11" fmla="*/ 249 h 249"/>
                <a:gd name="T12" fmla="*/ 71 w 218"/>
                <a:gd name="T13" fmla="*/ 63 h 249"/>
                <a:gd name="T14" fmla="*/ 0 w 218"/>
                <a:gd name="T15" fmla="*/ 63 h 249"/>
                <a:gd name="T16" fmla="*/ 0 w 218"/>
                <a:gd name="T1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249">
                  <a:moveTo>
                    <a:pt x="0" y="0"/>
                  </a:moveTo>
                  <a:lnTo>
                    <a:pt x="218" y="0"/>
                  </a:lnTo>
                  <a:lnTo>
                    <a:pt x="218" y="63"/>
                  </a:lnTo>
                  <a:lnTo>
                    <a:pt x="147" y="63"/>
                  </a:lnTo>
                  <a:lnTo>
                    <a:pt x="147" y="249"/>
                  </a:lnTo>
                  <a:lnTo>
                    <a:pt x="71" y="249"/>
                  </a:lnTo>
                  <a:lnTo>
                    <a:pt x="71" y="63"/>
                  </a:lnTo>
                  <a:lnTo>
                    <a:pt x="0" y="6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userDrawn="1"/>
          </p:nvSpPr>
          <p:spPr bwMode="auto">
            <a:xfrm>
              <a:off x="7185025" y="5645150"/>
              <a:ext cx="88900" cy="100013"/>
            </a:xfrm>
            <a:custGeom>
              <a:avLst/>
              <a:gdLst>
                <a:gd name="T0" fmla="*/ 0 w 227"/>
                <a:gd name="T1" fmla="*/ 0 h 249"/>
                <a:gd name="T2" fmla="*/ 77 w 227"/>
                <a:gd name="T3" fmla="*/ 0 h 249"/>
                <a:gd name="T4" fmla="*/ 77 w 227"/>
                <a:gd name="T5" fmla="*/ 86 h 249"/>
                <a:gd name="T6" fmla="*/ 149 w 227"/>
                <a:gd name="T7" fmla="*/ 86 h 249"/>
                <a:gd name="T8" fmla="*/ 149 w 227"/>
                <a:gd name="T9" fmla="*/ 0 h 249"/>
                <a:gd name="T10" fmla="*/ 227 w 227"/>
                <a:gd name="T11" fmla="*/ 0 h 249"/>
                <a:gd name="T12" fmla="*/ 227 w 227"/>
                <a:gd name="T13" fmla="*/ 249 h 249"/>
                <a:gd name="T14" fmla="*/ 149 w 227"/>
                <a:gd name="T15" fmla="*/ 249 h 249"/>
                <a:gd name="T16" fmla="*/ 149 w 227"/>
                <a:gd name="T17" fmla="*/ 150 h 249"/>
                <a:gd name="T18" fmla="*/ 77 w 227"/>
                <a:gd name="T19" fmla="*/ 150 h 249"/>
                <a:gd name="T20" fmla="*/ 77 w 227"/>
                <a:gd name="T21" fmla="*/ 249 h 249"/>
                <a:gd name="T22" fmla="*/ 0 w 227"/>
                <a:gd name="T23" fmla="*/ 249 h 249"/>
                <a:gd name="T24" fmla="*/ 0 w 227"/>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249">
                  <a:moveTo>
                    <a:pt x="0" y="0"/>
                  </a:moveTo>
                  <a:lnTo>
                    <a:pt x="77" y="0"/>
                  </a:lnTo>
                  <a:lnTo>
                    <a:pt x="77" y="86"/>
                  </a:lnTo>
                  <a:lnTo>
                    <a:pt x="149" y="86"/>
                  </a:lnTo>
                  <a:lnTo>
                    <a:pt x="149" y="0"/>
                  </a:lnTo>
                  <a:lnTo>
                    <a:pt x="227" y="0"/>
                  </a:lnTo>
                  <a:lnTo>
                    <a:pt x="227" y="249"/>
                  </a:lnTo>
                  <a:lnTo>
                    <a:pt x="149" y="249"/>
                  </a:lnTo>
                  <a:lnTo>
                    <a:pt x="149" y="150"/>
                  </a:lnTo>
                  <a:lnTo>
                    <a:pt x="77" y="150"/>
                  </a:lnTo>
                  <a:lnTo>
                    <a:pt x="77"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a:off x="7285038" y="5645150"/>
              <a:ext cx="82550" cy="100013"/>
            </a:xfrm>
            <a:custGeom>
              <a:avLst/>
              <a:gdLst>
                <a:gd name="T0" fmla="*/ 0 w 212"/>
                <a:gd name="T1" fmla="*/ 0 h 249"/>
                <a:gd name="T2" fmla="*/ 208 w 212"/>
                <a:gd name="T3" fmla="*/ 0 h 249"/>
                <a:gd name="T4" fmla="*/ 208 w 212"/>
                <a:gd name="T5" fmla="*/ 63 h 249"/>
                <a:gd name="T6" fmla="*/ 78 w 212"/>
                <a:gd name="T7" fmla="*/ 63 h 249"/>
                <a:gd name="T8" fmla="*/ 78 w 212"/>
                <a:gd name="T9" fmla="*/ 94 h 249"/>
                <a:gd name="T10" fmla="*/ 196 w 212"/>
                <a:gd name="T11" fmla="*/ 94 h 249"/>
                <a:gd name="T12" fmla="*/ 196 w 212"/>
                <a:gd name="T13" fmla="*/ 154 h 249"/>
                <a:gd name="T14" fmla="*/ 78 w 212"/>
                <a:gd name="T15" fmla="*/ 154 h 249"/>
                <a:gd name="T16" fmla="*/ 78 w 212"/>
                <a:gd name="T17" fmla="*/ 185 h 249"/>
                <a:gd name="T18" fmla="*/ 212 w 212"/>
                <a:gd name="T19" fmla="*/ 185 h 249"/>
                <a:gd name="T20" fmla="*/ 212 w 212"/>
                <a:gd name="T21" fmla="*/ 249 h 249"/>
                <a:gd name="T22" fmla="*/ 0 w 212"/>
                <a:gd name="T23" fmla="*/ 249 h 249"/>
                <a:gd name="T24" fmla="*/ 0 w 212"/>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2" h="249">
                  <a:moveTo>
                    <a:pt x="0" y="0"/>
                  </a:moveTo>
                  <a:lnTo>
                    <a:pt x="208" y="0"/>
                  </a:lnTo>
                  <a:lnTo>
                    <a:pt x="208" y="63"/>
                  </a:lnTo>
                  <a:lnTo>
                    <a:pt x="78" y="63"/>
                  </a:lnTo>
                  <a:lnTo>
                    <a:pt x="78" y="94"/>
                  </a:lnTo>
                  <a:lnTo>
                    <a:pt x="196" y="94"/>
                  </a:lnTo>
                  <a:lnTo>
                    <a:pt x="196" y="154"/>
                  </a:lnTo>
                  <a:lnTo>
                    <a:pt x="78" y="154"/>
                  </a:lnTo>
                  <a:lnTo>
                    <a:pt x="78" y="185"/>
                  </a:lnTo>
                  <a:lnTo>
                    <a:pt x="212" y="185"/>
                  </a:lnTo>
                  <a:lnTo>
                    <a:pt x="212"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noEditPoints="1"/>
            </p:cNvSpPr>
            <p:nvPr userDrawn="1"/>
          </p:nvSpPr>
          <p:spPr bwMode="auto">
            <a:xfrm>
              <a:off x="7426325" y="5645150"/>
              <a:ext cx="87313" cy="100013"/>
            </a:xfrm>
            <a:custGeom>
              <a:avLst/>
              <a:gdLst>
                <a:gd name="T0" fmla="*/ 77 w 221"/>
                <a:gd name="T1" fmla="*/ 63 h 249"/>
                <a:gd name="T2" fmla="*/ 77 w 221"/>
                <a:gd name="T3" fmla="*/ 114 h 249"/>
                <a:gd name="T4" fmla="*/ 107 w 221"/>
                <a:gd name="T5" fmla="*/ 114 h 249"/>
                <a:gd name="T6" fmla="*/ 117 w 221"/>
                <a:gd name="T7" fmla="*/ 114 h 249"/>
                <a:gd name="T8" fmla="*/ 126 w 221"/>
                <a:gd name="T9" fmla="*/ 113 h 249"/>
                <a:gd name="T10" fmla="*/ 135 w 221"/>
                <a:gd name="T11" fmla="*/ 111 h 249"/>
                <a:gd name="T12" fmla="*/ 142 w 221"/>
                <a:gd name="T13" fmla="*/ 106 h 249"/>
                <a:gd name="T14" fmla="*/ 146 w 221"/>
                <a:gd name="T15" fmla="*/ 98 h 249"/>
                <a:gd name="T16" fmla="*/ 148 w 221"/>
                <a:gd name="T17" fmla="*/ 87 h 249"/>
                <a:gd name="T18" fmla="*/ 146 w 221"/>
                <a:gd name="T19" fmla="*/ 76 h 249"/>
                <a:gd name="T20" fmla="*/ 141 w 221"/>
                <a:gd name="T21" fmla="*/ 69 h 249"/>
                <a:gd name="T22" fmla="*/ 132 w 221"/>
                <a:gd name="T23" fmla="*/ 66 h 249"/>
                <a:gd name="T24" fmla="*/ 122 w 221"/>
                <a:gd name="T25" fmla="*/ 63 h 249"/>
                <a:gd name="T26" fmla="*/ 111 w 221"/>
                <a:gd name="T27" fmla="*/ 63 h 249"/>
                <a:gd name="T28" fmla="*/ 77 w 221"/>
                <a:gd name="T29" fmla="*/ 63 h 249"/>
                <a:gd name="T30" fmla="*/ 0 w 221"/>
                <a:gd name="T31" fmla="*/ 0 h 249"/>
                <a:gd name="T32" fmla="*/ 128 w 221"/>
                <a:gd name="T33" fmla="*/ 0 h 249"/>
                <a:gd name="T34" fmla="*/ 152 w 221"/>
                <a:gd name="T35" fmla="*/ 1 h 249"/>
                <a:gd name="T36" fmla="*/ 172 w 221"/>
                <a:gd name="T37" fmla="*/ 7 h 249"/>
                <a:gd name="T38" fmla="*/ 188 w 221"/>
                <a:gd name="T39" fmla="*/ 17 h 249"/>
                <a:gd name="T40" fmla="*/ 201 w 221"/>
                <a:gd name="T41" fmla="*/ 28 h 249"/>
                <a:gd name="T42" fmla="*/ 209 w 221"/>
                <a:gd name="T43" fmla="*/ 42 h 249"/>
                <a:gd name="T44" fmla="*/ 216 w 221"/>
                <a:gd name="T45" fmla="*/ 56 h 249"/>
                <a:gd name="T46" fmla="*/ 219 w 221"/>
                <a:gd name="T47" fmla="*/ 71 h 249"/>
                <a:gd name="T48" fmla="*/ 221 w 221"/>
                <a:gd name="T49" fmla="*/ 84 h 249"/>
                <a:gd name="T50" fmla="*/ 218 w 221"/>
                <a:gd name="T51" fmla="*/ 108 h 249"/>
                <a:gd name="T52" fmla="*/ 212 w 221"/>
                <a:gd name="T53" fmla="*/ 129 h 249"/>
                <a:gd name="T54" fmla="*/ 201 w 221"/>
                <a:gd name="T55" fmla="*/ 145 h 249"/>
                <a:gd name="T56" fmla="*/ 186 w 221"/>
                <a:gd name="T57" fmla="*/ 158 h 249"/>
                <a:gd name="T58" fmla="*/ 167 w 221"/>
                <a:gd name="T59" fmla="*/ 167 h 249"/>
                <a:gd name="T60" fmla="*/ 146 w 221"/>
                <a:gd name="T61" fmla="*/ 172 h 249"/>
                <a:gd name="T62" fmla="*/ 122 w 221"/>
                <a:gd name="T63" fmla="*/ 174 h 249"/>
                <a:gd name="T64" fmla="*/ 77 w 221"/>
                <a:gd name="T65" fmla="*/ 174 h 249"/>
                <a:gd name="T66" fmla="*/ 77 w 221"/>
                <a:gd name="T67" fmla="*/ 249 h 249"/>
                <a:gd name="T68" fmla="*/ 0 w 221"/>
                <a:gd name="T69" fmla="*/ 249 h 249"/>
                <a:gd name="T70" fmla="*/ 0 w 221"/>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1" h="249">
                  <a:moveTo>
                    <a:pt x="77" y="63"/>
                  </a:moveTo>
                  <a:lnTo>
                    <a:pt x="77" y="114"/>
                  </a:lnTo>
                  <a:lnTo>
                    <a:pt x="107" y="114"/>
                  </a:lnTo>
                  <a:lnTo>
                    <a:pt x="117" y="114"/>
                  </a:lnTo>
                  <a:lnTo>
                    <a:pt x="126" y="113"/>
                  </a:lnTo>
                  <a:lnTo>
                    <a:pt x="135" y="111"/>
                  </a:lnTo>
                  <a:lnTo>
                    <a:pt x="142" y="106"/>
                  </a:lnTo>
                  <a:lnTo>
                    <a:pt x="146" y="98"/>
                  </a:lnTo>
                  <a:lnTo>
                    <a:pt x="148" y="87"/>
                  </a:lnTo>
                  <a:lnTo>
                    <a:pt x="146" y="76"/>
                  </a:lnTo>
                  <a:lnTo>
                    <a:pt x="141" y="69"/>
                  </a:lnTo>
                  <a:lnTo>
                    <a:pt x="132" y="66"/>
                  </a:lnTo>
                  <a:lnTo>
                    <a:pt x="122" y="63"/>
                  </a:lnTo>
                  <a:lnTo>
                    <a:pt x="111" y="63"/>
                  </a:lnTo>
                  <a:lnTo>
                    <a:pt x="77" y="63"/>
                  </a:lnTo>
                  <a:close/>
                  <a:moveTo>
                    <a:pt x="0" y="0"/>
                  </a:moveTo>
                  <a:lnTo>
                    <a:pt x="128" y="0"/>
                  </a:lnTo>
                  <a:lnTo>
                    <a:pt x="152" y="1"/>
                  </a:lnTo>
                  <a:lnTo>
                    <a:pt x="172" y="7"/>
                  </a:lnTo>
                  <a:lnTo>
                    <a:pt x="188" y="17"/>
                  </a:lnTo>
                  <a:lnTo>
                    <a:pt x="201" y="28"/>
                  </a:lnTo>
                  <a:lnTo>
                    <a:pt x="209" y="42"/>
                  </a:lnTo>
                  <a:lnTo>
                    <a:pt x="216" y="56"/>
                  </a:lnTo>
                  <a:lnTo>
                    <a:pt x="219" y="71"/>
                  </a:lnTo>
                  <a:lnTo>
                    <a:pt x="221" y="84"/>
                  </a:lnTo>
                  <a:lnTo>
                    <a:pt x="218" y="108"/>
                  </a:lnTo>
                  <a:lnTo>
                    <a:pt x="212" y="129"/>
                  </a:lnTo>
                  <a:lnTo>
                    <a:pt x="201" y="145"/>
                  </a:lnTo>
                  <a:lnTo>
                    <a:pt x="186" y="158"/>
                  </a:lnTo>
                  <a:lnTo>
                    <a:pt x="167" y="167"/>
                  </a:lnTo>
                  <a:lnTo>
                    <a:pt x="146" y="172"/>
                  </a:lnTo>
                  <a:lnTo>
                    <a:pt x="122" y="174"/>
                  </a:lnTo>
                  <a:lnTo>
                    <a:pt x="77" y="174"/>
                  </a:lnTo>
                  <a:lnTo>
                    <a:pt x="77"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noEditPoints="1"/>
            </p:cNvSpPr>
            <p:nvPr userDrawn="1"/>
          </p:nvSpPr>
          <p:spPr bwMode="auto">
            <a:xfrm>
              <a:off x="7516813" y="5643563"/>
              <a:ext cx="100013" cy="103188"/>
            </a:xfrm>
            <a:custGeom>
              <a:avLst/>
              <a:gdLst>
                <a:gd name="T0" fmla="*/ 126 w 253"/>
                <a:gd name="T1" fmla="*/ 63 h 262"/>
                <a:gd name="T2" fmla="*/ 117 w 253"/>
                <a:gd name="T3" fmla="*/ 64 h 262"/>
                <a:gd name="T4" fmla="*/ 108 w 253"/>
                <a:gd name="T5" fmla="*/ 66 h 262"/>
                <a:gd name="T6" fmla="*/ 98 w 253"/>
                <a:gd name="T7" fmla="*/ 71 h 262"/>
                <a:gd name="T8" fmla="*/ 90 w 253"/>
                <a:gd name="T9" fmla="*/ 80 h 262"/>
                <a:gd name="T10" fmla="*/ 84 w 253"/>
                <a:gd name="T11" fmla="*/ 93 h 262"/>
                <a:gd name="T12" fmla="*/ 79 w 253"/>
                <a:gd name="T13" fmla="*/ 110 h 262"/>
                <a:gd name="T14" fmla="*/ 76 w 253"/>
                <a:gd name="T15" fmla="*/ 131 h 262"/>
                <a:gd name="T16" fmla="*/ 79 w 253"/>
                <a:gd name="T17" fmla="*/ 152 h 262"/>
                <a:gd name="T18" fmla="*/ 84 w 253"/>
                <a:gd name="T19" fmla="*/ 169 h 262"/>
                <a:gd name="T20" fmla="*/ 90 w 253"/>
                <a:gd name="T21" fmla="*/ 181 h 262"/>
                <a:gd name="T22" fmla="*/ 98 w 253"/>
                <a:gd name="T23" fmla="*/ 191 h 262"/>
                <a:gd name="T24" fmla="*/ 108 w 253"/>
                <a:gd name="T25" fmla="*/ 196 h 262"/>
                <a:gd name="T26" fmla="*/ 117 w 253"/>
                <a:gd name="T27" fmla="*/ 199 h 262"/>
                <a:gd name="T28" fmla="*/ 126 w 253"/>
                <a:gd name="T29" fmla="*/ 200 h 262"/>
                <a:gd name="T30" fmla="*/ 136 w 253"/>
                <a:gd name="T31" fmla="*/ 199 h 262"/>
                <a:gd name="T32" fmla="*/ 144 w 253"/>
                <a:gd name="T33" fmla="*/ 196 h 262"/>
                <a:gd name="T34" fmla="*/ 154 w 253"/>
                <a:gd name="T35" fmla="*/ 191 h 262"/>
                <a:gd name="T36" fmla="*/ 163 w 253"/>
                <a:gd name="T37" fmla="*/ 181 h 262"/>
                <a:gd name="T38" fmla="*/ 169 w 253"/>
                <a:gd name="T39" fmla="*/ 169 h 262"/>
                <a:gd name="T40" fmla="*/ 174 w 253"/>
                <a:gd name="T41" fmla="*/ 152 h 262"/>
                <a:gd name="T42" fmla="*/ 176 w 253"/>
                <a:gd name="T43" fmla="*/ 131 h 262"/>
                <a:gd name="T44" fmla="*/ 174 w 253"/>
                <a:gd name="T45" fmla="*/ 110 h 262"/>
                <a:gd name="T46" fmla="*/ 169 w 253"/>
                <a:gd name="T47" fmla="*/ 93 h 262"/>
                <a:gd name="T48" fmla="*/ 163 w 253"/>
                <a:gd name="T49" fmla="*/ 80 h 262"/>
                <a:gd name="T50" fmla="*/ 154 w 253"/>
                <a:gd name="T51" fmla="*/ 71 h 262"/>
                <a:gd name="T52" fmla="*/ 144 w 253"/>
                <a:gd name="T53" fmla="*/ 66 h 262"/>
                <a:gd name="T54" fmla="*/ 136 w 253"/>
                <a:gd name="T55" fmla="*/ 64 h 262"/>
                <a:gd name="T56" fmla="*/ 126 w 253"/>
                <a:gd name="T57" fmla="*/ 63 h 262"/>
                <a:gd name="T58" fmla="*/ 126 w 253"/>
                <a:gd name="T59" fmla="*/ 0 h 262"/>
                <a:gd name="T60" fmla="*/ 157 w 253"/>
                <a:gd name="T61" fmla="*/ 3 h 262"/>
                <a:gd name="T62" fmla="*/ 184 w 253"/>
                <a:gd name="T63" fmla="*/ 13 h 262"/>
                <a:gd name="T64" fmla="*/ 208 w 253"/>
                <a:gd name="T65" fmla="*/ 28 h 262"/>
                <a:gd name="T66" fmla="*/ 227 w 253"/>
                <a:gd name="T67" fmla="*/ 48 h 262"/>
                <a:gd name="T68" fmla="*/ 241 w 253"/>
                <a:gd name="T69" fmla="*/ 71 h 262"/>
                <a:gd name="T70" fmla="*/ 250 w 253"/>
                <a:gd name="T71" fmla="*/ 100 h 262"/>
                <a:gd name="T72" fmla="*/ 253 w 253"/>
                <a:gd name="T73" fmla="*/ 131 h 262"/>
                <a:gd name="T74" fmla="*/ 250 w 253"/>
                <a:gd name="T75" fmla="*/ 162 h 262"/>
                <a:gd name="T76" fmla="*/ 241 w 253"/>
                <a:gd name="T77" fmla="*/ 191 h 262"/>
                <a:gd name="T78" fmla="*/ 227 w 253"/>
                <a:gd name="T79" fmla="*/ 215 h 262"/>
                <a:gd name="T80" fmla="*/ 208 w 253"/>
                <a:gd name="T81" fmla="*/ 235 h 262"/>
                <a:gd name="T82" fmla="*/ 184 w 253"/>
                <a:gd name="T83" fmla="*/ 250 h 262"/>
                <a:gd name="T84" fmla="*/ 157 w 253"/>
                <a:gd name="T85" fmla="*/ 260 h 262"/>
                <a:gd name="T86" fmla="*/ 126 w 253"/>
                <a:gd name="T87" fmla="*/ 262 h 262"/>
                <a:gd name="T88" fmla="*/ 96 w 253"/>
                <a:gd name="T89" fmla="*/ 260 h 262"/>
                <a:gd name="T90" fmla="*/ 69 w 253"/>
                <a:gd name="T91" fmla="*/ 250 h 262"/>
                <a:gd name="T92" fmla="*/ 45 w 253"/>
                <a:gd name="T93" fmla="*/ 235 h 262"/>
                <a:gd name="T94" fmla="*/ 25 w 253"/>
                <a:gd name="T95" fmla="*/ 215 h 262"/>
                <a:gd name="T96" fmla="*/ 11 w 253"/>
                <a:gd name="T97" fmla="*/ 191 h 262"/>
                <a:gd name="T98" fmla="*/ 3 w 253"/>
                <a:gd name="T99" fmla="*/ 162 h 262"/>
                <a:gd name="T100" fmla="*/ 0 w 253"/>
                <a:gd name="T101" fmla="*/ 131 h 262"/>
                <a:gd name="T102" fmla="*/ 3 w 253"/>
                <a:gd name="T103" fmla="*/ 100 h 262"/>
                <a:gd name="T104" fmla="*/ 11 w 253"/>
                <a:gd name="T105" fmla="*/ 71 h 262"/>
                <a:gd name="T106" fmla="*/ 25 w 253"/>
                <a:gd name="T107" fmla="*/ 48 h 262"/>
                <a:gd name="T108" fmla="*/ 45 w 253"/>
                <a:gd name="T109" fmla="*/ 28 h 262"/>
                <a:gd name="T110" fmla="*/ 69 w 253"/>
                <a:gd name="T111" fmla="*/ 13 h 262"/>
                <a:gd name="T112" fmla="*/ 96 w 253"/>
                <a:gd name="T113" fmla="*/ 3 h 262"/>
                <a:gd name="T114" fmla="*/ 126 w 253"/>
                <a:gd name="T11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3" h="262">
                  <a:moveTo>
                    <a:pt x="126" y="63"/>
                  </a:moveTo>
                  <a:lnTo>
                    <a:pt x="117" y="64"/>
                  </a:lnTo>
                  <a:lnTo>
                    <a:pt x="108" y="66"/>
                  </a:lnTo>
                  <a:lnTo>
                    <a:pt x="98" y="71"/>
                  </a:lnTo>
                  <a:lnTo>
                    <a:pt x="90" y="80"/>
                  </a:lnTo>
                  <a:lnTo>
                    <a:pt x="84" y="93"/>
                  </a:lnTo>
                  <a:lnTo>
                    <a:pt x="79" y="110"/>
                  </a:lnTo>
                  <a:lnTo>
                    <a:pt x="76" y="131"/>
                  </a:lnTo>
                  <a:lnTo>
                    <a:pt x="79" y="152"/>
                  </a:lnTo>
                  <a:lnTo>
                    <a:pt x="84" y="169"/>
                  </a:lnTo>
                  <a:lnTo>
                    <a:pt x="90" y="181"/>
                  </a:lnTo>
                  <a:lnTo>
                    <a:pt x="98" y="191"/>
                  </a:lnTo>
                  <a:lnTo>
                    <a:pt x="108" y="196"/>
                  </a:lnTo>
                  <a:lnTo>
                    <a:pt x="117" y="199"/>
                  </a:lnTo>
                  <a:lnTo>
                    <a:pt x="126" y="200"/>
                  </a:lnTo>
                  <a:lnTo>
                    <a:pt x="136" y="199"/>
                  </a:lnTo>
                  <a:lnTo>
                    <a:pt x="144" y="196"/>
                  </a:lnTo>
                  <a:lnTo>
                    <a:pt x="154" y="191"/>
                  </a:lnTo>
                  <a:lnTo>
                    <a:pt x="163" y="181"/>
                  </a:lnTo>
                  <a:lnTo>
                    <a:pt x="169" y="169"/>
                  </a:lnTo>
                  <a:lnTo>
                    <a:pt x="174" y="152"/>
                  </a:lnTo>
                  <a:lnTo>
                    <a:pt x="176" y="131"/>
                  </a:lnTo>
                  <a:lnTo>
                    <a:pt x="174" y="110"/>
                  </a:lnTo>
                  <a:lnTo>
                    <a:pt x="169" y="93"/>
                  </a:lnTo>
                  <a:lnTo>
                    <a:pt x="163" y="80"/>
                  </a:lnTo>
                  <a:lnTo>
                    <a:pt x="154" y="71"/>
                  </a:lnTo>
                  <a:lnTo>
                    <a:pt x="144" y="66"/>
                  </a:lnTo>
                  <a:lnTo>
                    <a:pt x="136" y="64"/>
                  </a:lnTo>
                  <a:lnTo>
                    <a:pt x="126" y="63"/>
                  </a:lnTo>
                  <a:close/>
                  <a:moveTo>
                    <a:pt x="126" y="0"/>
                  </a:moveTo>
                  <a:lnTo>
                    <a:pt x="157" y="3"/>
                  </a:lnTo>
                  <a:lnTo>
                    <a:pt x="184" y="13"/>
                  </a:lnTo>
                  <a:lnTo>
                    <a:pt x="208" y="28"/>
                  </a:lnTo>
                  <a:lnTo>
                    <a:pt x="227" y="48"/>
                  </a:lnTo>
                  <a:lnTo>
                    <a:pt x="241" y="71"/>
                  </a:lnTo>
                  <a:lnTo>
                    <a:pt x="250" y="100"/>
                  </a:lnTo>
                  <a:lnTo>
                    <a:pt x="253" y="131"/>
                  </a:lnTo>
                  <a:lnTo>
                    <a:pt x="250" y="162"/>
                  </a:lnTo>
                  <a:lnTo>
                    <a:pt x="241" y="191"/>
                  </a:lnTo>
                  <a:lnTo>
                    <a:pt x="227" y="215"/>
                  </a:lnTo>
                  <a:lnTo>
                    <a:pt x="208" y="235"/>
                  </a:lnTo>
                  <a:lnTo>
                    <a:pt x="184" y="250"/>
                  </a:lnTo>
                  <a:lnTo>
                    <a:pt x="157" y="260"/>
                  </a:lnTo>
                  <a:lnTo>
                    <a:pt x="126" y="262"/>
                  </a:lnTo>
                  <a:lnTo>
                    <a:pt x="96" y="260"/>
                  </a:lnTo>
                  <a:lnTo>
                    <a:pt x="69" y="250"/>
                  </a:lnTo>
                  <a:lnTo>
                    <a:pt x="45" y="235"/>
                  </a:lnTo>
                  <a:lnTo>
                    <a:pt x="25" y="215"/>
                  </a:lnTo>
                  <a:lnTo>
                    <a:pt x="11" y="191"/>
                  </a:lnTo>
                  <a:lnTo>
                    <a:pt x="3" y="162"/>
                  </a:lnTo>
                  <a:lnTo>
                    <a:pt x="0" y="131"/>
                  </a:lnTo>
                  <a:lnTo>
                    <a:pt x="3" y="100"/>
                  </a:lnTo>
                  <a:lnTo>
                    <a:pt x="11" y="71"/>
                  </a:lnTo>
                  <a:lnTo>
                    <a:pt x="25" y="48"/>
                  </a:lnTo>
                  <a:lnTo>
                    <a:pt x="45" y="28"/>
                  </a:lnTo>
                  <a:lnTo>
                    <a:pt x="69" y="13"/>
                  </a:lnTo>
                  <a:lnTo>
                    <a:pt x="96" y="3"/>
                  </a:lnTo>
                  <a:lnTo>
                    <a:pt x="12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userDrawn="1"/>
          </p:nvSpPr>
          <p:spPr bwMode="auto">
            <a:xfrm>
              <a:off x="7612063" y="5645150"/>
              <a:ext cx="136525" cy="100013"/>
            </a:xfrm>
            <a:custGeom>
              <a:avLst/>
              <a:gdLst>
                <a:gd name="T0" fmla="*/ 0 w 342"/>
                <a:gd name="T1" fmla="*/ 0 h 249"/>
                <a:gd name="T2" fmla="*/ 76 w 342"/>
                <a:gd name="T3" fmla="*/ 0 h 249"/>
                <a:gd name="T4" fmla="*/ 107 w 342"/>
                <a:gd name="T5" fmla="*/ 154 h 249"/>
                <a:gd name="T6" fmla="*/ 107 w 342"/>
                <a:gd name="T7" fmla="*/ 154 h 249"/>
                <a:gd name="T8" fmla="*/ 137 w 342"/>
                <a:gd name="T9" fmla="*/ 0 h 249"/>
                <a:gd name="T10" fmla="*/ 205 w 342"/>
                <a:gd name="T11" fmla="*/ 0 h 249"/>
                <a:gd name="T12" fmla="*/ 235 w 342"/>
                <a:gd name="T13" fmla="*/ 155 h 249"/>
                <a:gd name="T14" fmla="*/ 235 w 342"/>
                <a:gd name="T15" fmla="*/ 155 h 249"/>
                <a:gd name="T16" fmla="*/ 266 w 342"/>
                <a:gd name="T17" fmla="*/ 0 h 249"/>
                <a:gd name="T18" fmla="*/ 342 w 342"/>
                <a:gd name="T19" fmla="*/ 0 h 249"/>
                <a:gd name="T20" fmla="*/ 273 w 342"/>
                <a:gd name="T21" fmla="*/ 249 h 249"/>
                <a:gd name="T22" fmla="*/ 198 w 342"/>
                <a:gd name="T23" fmla="*/ 249 h 249"/>
                <a:gd name="T24" fmla="*/ 171 w 342"/>
                <a:gd name="T25" fmla="*/ 97 h 249"/>
                <a:gd name="T26" fmla="*/ 171 w 342"/>
                <a:gd name="T27" fmla="*/ 97 h 249"/>
                <a:gd name="T28" fmla="*/ 144 w 342"/>
                <a:gd name="T29" fmla="*/ 249 h 249"/>
                <a:gd name="T30" fmla="*/ 69 w 342"/>
                <a:gd name="T31" fmla="*/ 249 h 249"/>
                <a:gd name="T32" fmla="*/ 0 w 342"/>
                <a:gd name="T3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249">
                  <a:moveTo>
                    <a:pt x="0" y="0"/>
                  </a:moveTo>
                  <a:lnTo>
                    <a:pt x="76" y="0"/>
                  </a:lnTo>
                  <a:lnTo>
                    <a:pt x="107" y="154"/>
                  </a:lnTo>
                  <a:lnTo>
                    <a:pt x="107" y="154"/>
                  </a:lnTo>
                  <a:lnTo>
                    <a:pt x="137" y="0"/>
                  </a:lnTo>
                  <a:lnTo>
                    <a:pt x="205" y="0"/>
                  </a:lnTo>
                  <a:lnTo>
                    <a:pt x="235" y="155"/>
                  </a:lnTo>
                  <a:lnTo>
                    <a:pt x="235" y="155"/>
                  </a:lnTo>
                  <a:lnTo>
                    <a:pt x="266" y="0"/>
                  </a:lnTo>
                  <a:lnTo>
                    <a:pt x="342" y="0"/>
                  </a:lnTo>
                  <a:lnTo>
                    <a:pt x="273" y="249"/>
                  </a:lnTo>
                  <a:lnTo>
                    <a:pt x="198" y="249"/>
                  </a:lnTo>
                  <a:lnTo>
                    <a:pt x="171" y="97"/>
                  </a:lnTo>
                  <a:lnTo>
                    <a:pt x="171" y="97"/>
                  </a:lnTo>
                  <a:lnTo>
                    <a:pt x="144" y="249"/>
                  </a:lnTo>
                  <a:lnTo>
                    <a:pt x="69"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7751763" y="5645150"/>
              <a:ext cx="84138" cy="100013"/>
            </a:xfrm>
            <a:custGeom>
              <a:avLst/>
              <a:gdLst>
                <a:gd name="T0" fmla="*/ 0 w 211"/>
                <a:gd name="T1" fmla="*/ 0 h 249"/>
                <a:gd name="T2" fmla="*/ 207 w 211"/>
                <a:gd name="T3" fmla="*/ 0 h 249"/>
                <a:gd name="T4" fmla="*/ 207 w 211"/>
                <a:gd name="T5" fmla="*/ 63 h 249"/>
                <a:gd name="T6" fmla="*/ 78 w 211"/>
                <a:gd name="T7" fmla="*/ 63 h 249"/>
                <a:gd name="T8" fmla="*/ 78 w 211"/>
                <a:gd name="T9" fmla="*/ 94 h 249"/>
                <a:gd name="T10" fmla="*/ 196 w 211"/>
                <a:gd name="T11" fmla="*/ 94 h 249"/>
                <a:gd name="T12" fmla="*/ 196 w 211"/>
                <a:gd name="T13" fmla="*/ 154 h 249"/>
                <a:gd name="T14" fmla="*/ 78 w 211"/>
                <a:gd name="T15" fmla="*/ 154 h 249"/>
                <a:gd name="T16" fmla="*/ 78 w 211"/>
                <a:gd name="T17" fmla="*/ 185 h 249"/>
                <a:gd name="T18" fmla="*/ 211 w 211"/>
                <a:gd name="T19" fmla="*/ 185 h 249"/>
                <a:gd name="T20" fmla="*/ 211 w 211"/>
                <a:gd name="T21" fmla="*/ 249 h 249"/>
                <a:gd name="T22" fmla="*/ 0 w 211"/>
                <a:gd name="T23" fmla="*/ 249 h 249"/>
                <a:gd name="T24" fmla="*/ 0 w 211"/>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249">
                  <a:moveTo>
                    <a:pt x="0" y="0"/>
                  </a:moveTo>
                  <a:lnTo>
                    <a:pt x="207" y="0"/>
                  </a:lnTo>
                  <a:lnTo>
                    <a:pt x="207" y="63"/>
                  </a:lnTo>
                  <a:lnTo>
                    <a:pt x="78" y="63"/>
                  </a:lnTo>
                  <a:lnTo>
                    <a:pt x="78" y="94"/>
                  </a:lnTo>
                  <a:lnTo>
                    <a:pt x="196" y="94"/>
                  </a:lnTo>
                  <a:lnTo>
                    <a:pt x="196" y="154"/>
                  </a:lnTo>
                  <a:lnTo>
                    <a:pt x="78" y="154"/>
                  </a:lnTo>
                  <a:lnTo>
                    <a:pt x="78" y="185"/>
                  </a:lnTo>
                  <a:lnTo>
                    <a:pt x="211" y="185"/>
                  </a:lnTo>
                  <a:lnTo>
                    <a:pt x="211"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noEditPoints="1"/>
            </p:cNvSpPr>
            <p:nvPr userDrawn="1"/>
          </p:nvSpPr>
          <p:spPr bwMode="auto">
            <a:xfrm>
              <a:off x="7843838" y="5645150"/>
              <a:ext cx="93663" cy="100013"/>
            </a:xfrm>
            <a:custGeom>
              <a:avLst/>
              <a:gdLst>
                <a:gd name="T0" fmla="*/ 77 w 235"/>
                <a:gd name="T1" fmla="*/ 58 h 249"/>
                <a:gd name="T2" fmla="*/ 77 w 235"/>
                <a:gd name="T3" fmla="*/ 108 h 249"/>
                <a:gd name="T4" fmla="*/ 117 w 235"/>
                <a:gd name="T5" fmla="*/ 108 h 249"/>
                <a:gd name="T6" fmla="*/ 126 w 235"/>
                <a:gd name="T7" fmla="*/ 108 h 249"/>
                <a:gd name="T8" fmla="*/ 136 w 235"/>
                <a:gd name="T9" fmla="*/ 106 h 249"/>
                <a:gd name="T10" fmla="*/ 143 w 235"/>
                <a:gd name="T11" fmla="*/ 102 h 249"/>
                <a:gd name="T12" fmla="*/ 149 w 235"/>
                <a:gd name="T13" fmla="*/ 94 h 249"/>
                <a:gd name="T14" fmla="*/ 150 w 235"/>
                <a:gd name="T15" fmla="*/ 83 h 249"/>
                <a:gd name="T16" fmla="*/ 149 w 235"/>
                <a:gd name="T17" fmla="*/ 74 h 249"/>
                <a:gd name="T18" fmla="*/ 145 w 235"/>
                <a:gd name="T19" fmla="*/ 68 h 249"/>
                <a:gd name="T20" fmla="*/ 139 w 235"/>
                <a:gd name="T21" fmla="*/ 63 h 249"/>
                <a:gd name="T22" fmla="*/ 128 w 235"/>
                <a:gd name="T23" fmla="*/ 59 h 249"/>
                <a:gd name="T24" fmla="*/ 113 w 235"/>
                <a:gd name="T25" fmla="*/ 58 h 249"/>
                <a:gd name="T26" fmla="*/ 77 w 235"/>
                <a:gd name="T27" fmla="*/ 58 h 249"/>
                <a:gd name="T28" fmla="*/ 0 w 235"/>
                <a:gd name="T29" fmla="*/ 0 h 249"/>
                <a:gd name="T30" fmla="*/ 147 w 235"/>
                <a:gd name="T31" fmla="*/ 0 h 249"/>
                <a:gd name="T32" fmla="*/ 164 w 235"/>
                <a:gd name="T33" fmla="*/ 1 h 249"/>
                <a:gd name="T34" fmla="*/ 182 w 235"/>
                <a:gd name="T35" fmla="*/ 5 h 249"/>
                <a:gd name="T36" fmla="*/ 196 w 235"/>
                <a:gd name="T37" fmla="*/ 12 h 249"/>
                <a:gd name="T38" fmla="*/ 209 w 235"/>
                <a:gd name="T39" fmla="*/ 22 h 249"/>
                <a:gd name="T40" fmla="*/ 219 w 235"/>
                <a:gd name="T41" fmla="*/ 36 h 249"/>
                <a:gd name="T42" fmla="*/ 225 w 235"/>
                <a:gd name="T43" fmla="*/ 52 h 249"/>
                <a:gd name="T44" fmla="*/ 228 w 235"/>
                <a:gd name="T45" fmla="*/ 71 h 249"/>
                <a:gd name="T46" fmla="*/ 226 w 235"/>
                <a:gd name="T47" fmla="*/ 86 h 249"/>
                <a:gd name="T48" fmla="*/ 223 w 235"/>
                <a:gd name="T49" fmla="*/ 101 h 249"/>
                <a:gd name="T50" fmla="*/ 215 w 235"/>
                <a:gd name="T51" fmla="*/ 114 h 249"/>
                <a:gd name="T52" fmla="*/ 204 w 235"/>
                <a:gd name="T53" fmla="*/ 125 h 249"/>
                <a:gd name="T54" fmla="*/ 190 w 235"/>
                <a:gd name="T55" fmla="*/ 133 h 249"/>
                <a:gd name="T56" fmla="*/ 205 w 235"/>
                <a:gd name="T57" fmla="*/ 142 h 249"/>
                <a:gd name="T58" fmla="*/ 215 w 235"/>
                <a:gd name="T59" fmla="*/ 155 h 249"/>
                <a:gd name="T60" fmla="*/ 223 w 235"/>
                <a:gd name="T61" fmla="*/ 174 h 249"/>
                <a:gd name="T62" fmla="*/ 228 w 235"/>
                <a:gd name="T63" fmla="*/ 195 h 249"/>
                <a:gd name="T64" fmla="*/ 228 w 235"/>
                <a:gd name="T65" fmla="*/ 208 h 249"/>
                <a:gd name="T66" fmla="*/ 229 w 235"/>
                <a:gd name="T67" fmla="*/ 223 h 249"/>
                <a:gd name="T68" fmla="*/ 231 w 235"/>
                <a:gd name="T69" fmla="*/ 238 h 249"/>
                <a:gd name="T70" fmla="*/ 235 w 235"/>
                <a:gd name="T71" fmla="*/ 249 h 249"/>
                <a:gd name="T72" fmla="*/ 158 w 235"/>
                <a:gd name="T73" fmla="*/ 249 h 249"/>
                <a:gd name="T74" fmla="*/ 154 w 235"/>
                <a:gd name="T75" fmla="*/ 230 h 249"/>
                <a:gd name="T76" fmla="*/ 152 w 235"/>
                <a:gd name="T77" fmla="*/ 210 h 249"/>
                <a:gd name="T78" fmla="*/ 150 w 235"/>
                <a:gd name="T79" fmla="*/ 199 h 249"/>
                <a:gd name="T80" fmla="*/ 149 w 235"/>
                <a:gd name="T81" fmla="*/ 188 h 249"/>
                <a:gd name="T82" fmla="*/ 145 w 235"/>
                <a:gd name="T83" fmla="*/ 178 h 249"/>
                <a:gd name="T84" fmla="*/ 139 w 235"/>
                <a:gd name="T85" fmla="*/ 169 h 249"/>
                <a:gd name="T86" fmla="*/ 131 w 235"/>
                <a:gd name="T87" fmla="*/ 164 h 249"/>
                <a:gd name="T88" fmla="*/ 118 w 235"/>
                <a:gd name="T89" fmla="*/ 162 h 249"/>
                <a:gd name="T90" fmla="*/ 77 w 235"/>
                <a:gd name="T91" fmla="*/ 162 h 249"/>
                <a:gd name="T92" fmla="*/ 77 w 235"/>
                <a:gd name="T93" fmla="*/ 249 h 249"/>
                <a:gd name="T94" fmla="*/ 0 w 235"/>
                <a:gd name="T95" fmla="*/ 249 h 249"/>
                <a:gd name="T96" fmla="*/ 0 w 235"/>
                <a:gd name="T9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5" h="249">
                  <a:moveTo>
                    <a:pt x="77" y="58"/>
                  </a:moveTo>
                  <a:lnTo>
                    <a:pt x="77" y="108"/>
                  </a:lnTo>
                  <a:lnTo>
                    <a:pt x="117" y="108"/>
                  </a:lnTo>
                  <a:lnTo>
                    <a:pt x="126" y="108"/>
                  </a:lnTo>
                  <a:lnTo>
                    <a:pt x="136" y="106"/>
                  </a:lnTo>
                  <a:lnTo>
                    <a:pt x="143" y="102"/>
                  </a:lnTo>
                  <a:lnTo>
                    <a:pt x="149" y="94"/>
                  </a:lnTo>
                  <a:lnTo>
                    <a:pt x="150" y="83"/>
                  </a:lnTo>
                  <a:lnTo>
                    <a:pt x="149" y="74"/>
                  </a:lnTo>
                  <a:lnTo>
                    <a:pt x="145" y="68"/>
                  </a:lnTo>
                  <a:lnTo>
                    <a:pt x="139" y="63"/>
                  </a:lnTo>
                  <a:lnTo>
                    <a:pt x="128" y="59"/>
                  </a:lnTo>
                  <a:lnTo>
                    <a:pt x="113" y="58"/>
                  </a:lnTo>
                  <a:lnTo>
                    <a:pt x="77" y="58"/>
                  </a:lnTo>
                  <a:close/>
                  <a:moveTo>
                    <a:pt x="0" y="0"/>
                  </a:moveTo>
                  <a:lnTo>
                    <a:pt x="147" y="0"/>
                  </a:lnTo>
                  <a:lnTo>
                    <a:pt x="164" y="1"/>
                  </a:lnTo>
                  <a:lnTo>
                    <a:pt x="182" y="5"/>
                  </a:lnTo>
                  <a:lnTo>
                    <a:pt x="196" y="12"/>
                  </a:lnTo>
                  <a:lnTo>
                    <a:pt x="209" y="22"/>
                  </a:lnTo>
                  <a:lnTo>
                    <a:pt x="219" y="36"/>
                  </a:lnTo>
                  <a:lnTo>
                    <a:pt x="225" y="52"/>
                  </a:lnTo>
                  <a:lnTo>
                    <a:pt x="228" y="71"/>
                  </a:lnTo>
                  <a:lnTo>
                    <a:pt x="226" y="86"/>
                  </a:lnTo>
                  <a:lnTo>
                    <a:pt x="223" y="101"/>
                  </a:lnTo>
                  <a:lnTo>
                    <a:pt x="215" y="114"/>
                  </a:lnTo>
                  <a:lnTo>
                    <a:pt x="204" y="125"/>
                  </a:lnTo>
                  <a:lnTo>
                    <a:pt x="190" y="133"/>
                  </a:lnTo>
                  <a:lnTo>
                    <a:pt x="205" y="142"/>
                  </a:lnTo>
                  <a:lnTo>
                    <a:pt x="215" y="155"/>
                  </a:lnTo>
                  <a:lnTo>
                    <a:pt x="223" y="174"/>
                  </a:lnTo>
                  <a:lnTo>
                    <a:pt x="228" y="195"/>
                  </a:lnTo>
                  <a:lnTo>
                    <a:pt x="228" y="208"/>
                  </a:lnTo>
                  <a:lnTo>
                    <a:pt x="229" y="223"/>
                  </a:lnTo>
                  <a:lnTo>
                    <a:pt x="231" y="238"/>
                  </a:lnTo>
                  <a:lnTo>
                    <a:pt x="235" y="249"/>
                  </a:lnTo>
                  <a:lnTo>
                    <a:pt x="158" y="249"/>
                  </a:lnTo>
                  <a:lnTo>
                    <a:pt x="154" y="230"/>
                  </a:lnTo>
                  <a:lnTo>
                    <a:pt x="152" y="210"/>
                  </a:lnTo>
                  <a:lnTo>
                    <a:pt x="150" y="199"/>
                  </a:lnTo>
                  <a:lnTo>
                    <a:pt x="149" y="188"/>
                  </a:lnTo>
                  <a:lnTo>
                    <a:pt x="145" y="178"/>
                  </a:lnTo>
                  <a:lnTo>
                    <a:pt x="139" y="169"/>
                  </a:lnTo>
                  <a:lnTo>
                    <a:pt x="131" y="164"/>
                  </a:lnTo>
                  <a:lnTo>
                    <a:pt x="118" y="162"/>
                  </a:lnTo>
                  <a:lnTo>
                    <a:pt x="77" y="162"/>
                  </a:lnTo>
                  <a:lnTo>
                    <a:pt x="77"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userDrawn="1"/>
          </p:nvSpPr>
          <p:spPr bwMode="auto">
            <a:xfrm>
              <a:off x="7969250" y="5645150"/>
              <a:ext cx="87313" cy="100013"/>
            </a:xfrm>
            <a:custGeom>
              <a:avLst/>
              <a:gdLst>
                <a:gd name="T0" fmla="*/ 0 w 216"/>
                <a:gd name="T1" fmla="*/ 0 h 249"/>
                <a:gd name="T2" fmla="*/ 216 w 216"/>
                <a:gd name="T3" fmla="*/ 0 h 249"/>
                <a:gd name="T4" fmla="*/ 216 w 216"/>
                <a:gd name="T5" fmla="*/ 63 h 249"/>
                <a:gd name="T6" fmla="*/ 147 w 216"/>
                <a:gd name="T7" fmla="*/ 63 h 249"/>
                <a:gd name="T8" fmla="*/ 147 w 216"/>
                <a:gd name="T9" fmla="*/ 249 h 249"/>
                <a:gd name="T10" fmla="*/ 70 w 216"/>
                <a:gd name="T11" fmla="*/ 249 h 249"/>
                <a:gd name="T12" fmla="*/ 70 w 216"/>
                <a:gd name="T13" fmla="*/ 63 h 249"/>
                <a:gd name="T14" fmla="*/ 0 w 216"/>
                <a:gd name="T15" fmla="*/ 63 h 249"/>
                <a:gd name="T16" fmla="*/ 0 w 216"/>
                <a:gd name="T1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49">
                  <a:moveTo>
                    <a:pt x="0" y="0"/>
                  </a:moveTo>
                  <a:lnTo>
                    <a:pt x="216" y="0"/>
                  </a:lnTo>
                  <a:lnTo>
                    <a:pt x="216" y="63"/>
                  </a:lnTo>
                  <a:lnTo>
                    <a:pt x="147" y="63"/>
                  </a:lnTo>
                  <a:lnTo>
                    <a:pt x="147" y="249"/>
                  </a:lnTo>
                  <a:lnTo>
                    <a:pt x="70" y="249"/>
                  </a:lnTo>
                  <a:lnTo>
                    <a:pt x="70" y="63"/>
                  </a:lnTo>
                  <a:lnTo>
                    <a:pt x="0" y="6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noEditPoints="1"/>
            </p:cNvSpPr>
            <p:nvPr userDrawn="1"/>
          </p:nvSpPr>
          <p:spPr bwMode="auto">
            <a:xfrm>
              <a:off x="8054975" y="5643563"/>
              <a:ext cx="100013" cy="103188"/>
            </a:xfrm>
            <a:custGeom>
              <a:avLst/>
              <a:gdLst>
                <a:gd name="T0" fmla="*/ 126 w 253"/>
                <a:gd name="T1" fmla="*/ 63 h 262"/>
                <a:gd name="T2" fmla="*/ 118 w 253"/>
                <a:gd name="T3" fmla="*/ 64 h 262"/>
                <a:gd name="T4" fmla="*/ 108 w 253"/>
                <a:gd name="T5" fmla="*/ 66 h 262"/>
                <a:gd name="T6" fmla="*/ 99 w 253"/>
                <a:gd name="T7" fmla="*/ 71 h 262"/>
                <a:gd name="T8" fmla="*/ 90 w 253"/>
                <a:gd name="T9" fmla="*/ 80 h 262"/>
                <a:gd name="T10" fmla="*/ 83 w 253"/>
                <a:gd name="T11" fmla="*/ 93 h 262"/>
                <a:gd name="T12" fmla="*/ 79 w 253"/>
                <a:gd name="T13" fmla="*/ 110 h 262"/>
                <a:gd name="T14" fmla="*/ 77 w 253"/>
                <a:gd name="T15" fmla="*/ 131 h 262"/>
                <a:gd name="T16" fmla="*/ 79 w 253"/>
                <a:gd name="T17" fmla="*/ 152 h 262"/>
                <a:gd name="T18" fmla="*/ 83 w 253"/>
                <a:gd name="T19" fmla="*/ 169 h 262"/>
                <a:gd name="T20" fmla="*/ 90 w 253"/>
                <a:gd name="T21" fmla="*/ 181 h 262"/>
                <a:gd name="T22" fmla="*/ 99 w 253"/>
                <a:gd name="T23" fmla="*/ 191 h 262"/>
                <a:gd name="T24" fmla="*/ 108 w 253"/>
                <a:gd name="T25" fmla="*/ 196 h 262"/>
                <a:gd name="T26" fmla="*/ 118 w 253"/>
                <a:gd name="T27" fmla="*/ 199 h 262"/>
                <a:gd name="T28" fmla="*/ 126 w 253"/>
                <a:gd name="T29" fmla="*/ 200 h 262"/>
                <a:gd name="T30" fmla="*/ 135 w 253"/>
                <a:gd name="T31" fmla="*/ 199 h 262"/>
                <a:gd name="T32" fmla="*/ 145 w 253"/>
                <a:gd name="T33" fmla="*/ 196 h 262"/>
                <a:gd name="T34" fmla="*/ 154 w 253"/>
                <a:gd name="T35" fmla="*/ 191 h 262"/>
                <a:gd name="T36" fmla="*/ 162 w 253"/>
                <a:gd name="T37" fmla="*/ 181 h 262"/>
                <a:gd name="T38" fmla="*/ 170 w 253"/>
                <a:gd name="T39" fmla="*/ 169 h 262"/>
                <a:gd name="T40" fmla="*/ 175 w 253"/>
                <a:gd name="T41" fmla="*/ 152 h 262"/>
                <a:gd name="T42" fmla="*/ 176 w 253"/>
                <a:gd name="T43" fmla="*/ 131 h 262"/>
                <a:gd name="T44" fmla="*/ 175 w 253"/>
                <a:gd name="T45" fmla="*/ 110 h 262"/>
                <a:gd name="T46" fmla="*/ 170 w 253"/>
                <a:gd name="T47" fmla="*/ 93 h 262"/>
                <a:gd name="T48" fmla="*/ 162 w 253"/>
                <a:gd name="T49" fmla="*/ 80 h 262"/>
                <a:gd name="T50" fmla="*/ 154 w 253"/>
                <a:gd name="T51" fmla="*/ 71 h 262"/>
                <a:gd name="T52" fmla="*/ 145 w 253"/>
                <a:gd name="T53" fmla="*/ 66 h 262"/>
                <a:gd name="T54" fmla="*/ 135 w 253"/>
                <a:gd name="T55" fmla="*/ 64 h 262"/>
                <a:gd name="T56" fmla="*/ 126 w 253"/>
                <a:gd name="T57" fmla="*/ 63 h 262"/>
                <a:gd name="T58" fmla="*/ 126 w 253"/>
                <a:gd name="T59" fmla="*/ 0 h 262"/>
                <a:gd name="T60" fmla="*/ 157 w 253"/>
                <a:gd name="T61" fmla="*/ 3 h 262"/>
                <a:gd name="T62" fmla="*/ 185 w 253"/>
                <a:gd name="T63" fmla="*/ 13 h 262"/>
                <a:gd name="T64" fmla="*/ 208 w 253"/>
                <a:gd name="T65" fmla="*/ 28 h 262"/>
                <a:gd name="T66" fmla="*/ 227 w 253"/>
                <a:gd name="T67" fmla="*/ 48 h 262"/>
                <a:gd name="T68" fmla="*/ 241 w 253"/>
                <a:gd name="T69" fmla="*/ 71 h 262"/>
                <a:gd name="T70" fmla="*/ 251 w 253"/>
                <a:gd name="T71" fmla="*/ 100 h 262"/>
                <a:gd name="T72" fmla="*/ 253 w 253"/>
                <a:gd name="T73" fmla="*/ 131 h 262"/>
                <a:gd name="T74" fmla="*/ 251 w 253"/>
                <a:gd name="T75" fmla="*/ 162 h 262"/>
                <a:gd name="T76" fmla="*/ 241 w 253"/>
                <a:gd name="T77" fmla="*/ 191 h 262"/>
                <a:gd name="T78" fmla="*/ 227 w 253"/>
                <a:gd name="T79" fmla="*/ 215 h 262"/>
                <a:gd name="T80" fmla="*/ 208 w 253"/>
                <a:gd name="T81" fmla="*/ 235 h 262"/>
                <a:gd name="T82" fmla="*/ 185 w 253"/>
                <a:gd name="T83" fmla="*/ 250 h 262"/>
                <a:gd name="T84" fmla="*/ 157 w 253"/>
                <a:gd name="T85" fmla="*/ 260 h 262"/>
                <a:gd name="T86" fmla="*/ 126 w 253"/>
                <a:gd name="T87" fmla="*/ 262 h 262"/>
                <a:gd name="T88" fmla="*/ 95 w 253"/>
                <a:gd name="T89" fmla="*/ 260 h 262"/>
                <a:gd name="T90" fmla="*/ 68 w 253"/>
                <a:gd name="T91" fmla="*/ 250 h 262"/>
                <a:gd name="T92" fmla="*/ 44 w 253"/>
                <a:gd name="T93" fmla="*/ 235 h 262"/>
                <a:gd name="T94" fmla="*/ 26 w 253"/>
                <a:gd name="T95" fmla="*/ 215 h 262"/>
                <a:gd name="T96" fmla="*/ 12 w 253"/>
                <a:gd name="T97" fmla="*/ 191 h 262"/>
                <a:gd name="T98" fmla="*/ 3 w 253"/>
                <a:gd name="T99" fmla="*/ 162 h 262"/>
                <a:gd name="T100" fmla="*/ 0 w 253"/>
                <a:gd name="T101" fmla="*/ 131 h 262"/>
                <a:gd name="T102" fmla="*/ 3 w 253"/>
                <a:gd name="T103" fmla="*/ 100 h 262"/>
                <a:gd name="T104" fmla="*/ 12 w 253"/>
                <a:gd name="T105" fmla="*/ 71 h 262"/>
                <a:gd name="T106" fmla="*/ 26 w 253"/>
                <a:gd name="T107" fmla="*/ 48 h 262"/>
                <a:gd name="T108" fmla="*/ 44 w 253"/>
                <a:gd name="T109" fmla="*/ 28 h 262"/>
                <a:gd name="T110" fmla="*/ 68 w 253"/>
                <a:gd name="T111" fmla="*/ 13 h 262"/>
                <a:gd name="T112" fmla="*/ 95 w 253"/>
                <a:gd name="T113" fmla="*/ 3 h 262"/>
                <a:gd name="T114" fmla="*/ 126 w 253"/>
                <a:gd name="T11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3" h="262">
                  <a:moveTo>
                    <a:pt x="126" y="63"/>
                  </a:moveTo>
                  <a:lnTo>
                    <a:pt x="118" y="64"/>
                  </a:lnTo>
                  <a:lnTo>
                    <a:pt x="108" y="66"/>
                  </a:lnTo>
                  <a:lnTo>
                    <a:pt x="99" y="71"/>
                  </a:lnTo>
                  <a:lnTo>
                    <a:pt x="90" y="80"/>
                  </a:lnTo>
                  <a:lnTo>
                    <a:pt x="83" y="93"/>
                  </a:lnTo>
                  <a:lnTo>
                    <a:pt x="79" y="110"/>
                  </a:lnTo>
                  <a:lnTo>
                    <a:pt x="77" y="131"/>
                  </a:lnTo>
                  <a:lnTo>
                    <a:pt x="79" y="152"/>
                  </a:lnTo>
                  <a:lnTo>
                    <a:pt x="83" y="169"/>
                  </a:lnTo>
                  <a:lnTo>
                    <a:pt x="90" y="181"/>
                  </a:lnTo>
                  <a:lnTo>
                    <a:pt x="99" y="191"/>
                  </a:lnTo>
                  <a:lnTo>
                    <a:pt x="108" y="196"/>
                  </a:lnTo>
                  <a:lnTo>
                    <a:pt x="118" y="199"/>
                  </a:lnTo>
                  <a:lnTo>
                    <a:pt x="126" y="200"/>
                  </a:lnTo>
                  <a:lnTo>
                    <a:pt x="135" y="199"/>
                  </a:lnTo>
                  <a:lnTo>
                    <a:pt x="145" y="196"/>
                  </a:lnTo>
                  <a:lnTo>
                    <a:pt x="154" y="191"/>
                  </a:lnTo>
                  <a:lnTo>
                    <a:pt x="162" y="181"/>
                  </a:lnTo>
                  <a:lnTo>
                    <a:pt x="170" y="169"/>
                  </a:lnTo>
                  <a:lnTo>
                    <a:pt x="175" y="152"/>
                  </a:lnTo>
                  <a:lnTo>
                    <a:pt x="176" y="131"/>
                  </a:lnTo>
                  <a:lnTo>
                    <a:pt x="175" y="110"/>
                  </a:lnTo>
                  <a:lnTo>
                    <a:pt x="170" y="93"/>
                  </a:lnTo>
                  <a:lnTo>
                    <a:pt x="162" y="80"/>
                  </a:lnTo>
                  <a:lnTo>
                    <a:pt x="154" y="71"/>
                  </a:lnTo>
                  <a:lnTo>
                    <a:pt x="145" y="66"/>
                  </a:lnTo>
                  <a:lnTo>
                    <a:pt x="135" y="64"/>
                  </a:lnTo>
                  <a:lnTo>
                    <a:pt x="126" y="63"/>
                  </a:lnTo>
                  <a:close/>
                  <a:moveTo>
                    <a:pt x="126" y="0"/>
                  </a:moveTo>
                  <a:lnTo>
                    <a:pt x="157" y="3"/>
                  </a:lnTo>
                  <a:lnTo>
                    <a:pt x="185" y="13"/>
                  </a:lnTo>
                  <a:lnTo>
                    <a:pt x="208" y="28"/>
                  </a:lnTo>
                  <a:lnTo>
                    <a:pt x="227" y="48"/>
                  </a:lnTo>
                  <a:lnTo>
                    <a:pt x="241" y="71"/>
                  </a:lnTo>
                  <a:lnTo>
                    <a:pt x="251" y="100"/>
                  </a:lnTo>
                  <a:lnTo>
                    <a:pt x="253" y="131"/>
                  </a:lnTo>
                  <a:lnTo>
                    <a:pt x="251" y="162"/>
                  </a:lnTo>
                  <a:lnTo>
                    <a:pt x="241" y="191"/>
                  </a:lnTo>
                  <a:lnTo>
                    <a:pt x="227" y="215"/>
                  </a:lnTo>
                  <a:lnTo>
                    <a:pt x="208" y="235"/>
                  </a:lnTo>
                  <a:lnTo>
                    <a:pt x="185" y="250"/>
                  </a:lnTo>
                  <a:lnTo>
                    <a:pt x="157" y="260"/>
                  </a:lnTo>
                  <a:lnTo>
                    <a:pt x="126" y="262"/>
                  </a:lnTo>
                  <a:lnTo>
                    <a:pt x="95" y="260"/>
                  </a:lnTo>
                  <a:lnTo>
                    <a:pt x="68" y="250"/>
                  </a:lnTo>
                  <a:lnTo>
                    <a:pt x="44" y="235"/>
                  </a:lnTo>
                  <a:lnTo>
                    <a:pt x="26" y="215"/>
                  </a:lnTo>
                  <a:lnTo>
                    <a:pt x="12" y="191"/>
                  </a:lnTo>
                  <a:lnTo>
                    <a:pt x="3" y="162"/>
                  </a:lnTo>
                  <a:lnTo>
                    <a:pt x="0" y="131"/>
                  </a:lnTo>
                  <a:lnTo>
                    <a:pt x="3" y="100"/>
                  </a:lnTo>
                  <a:lnTo>
                    <a:pt x="12" y="71"/>
                  </a:lnTo>
                  <a:lnTo>
                    <a:pt x="26" y="48"/>
                  </a:lnTo>
                  <a:lnTo>
                    <a:pt x="44" y="28"/>
                  </a:lnTo>
                  <a:lnTo>
                    <a:pt x="68" y="13"/>
                  </a:lnTo>
                  <a:lnTo>
                    <a:pt x="95" y="3"/>
                  </a:lnTo>
                  <a:lnTo>
                    <a:pt x="12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userDrawn="1"/>
          </p:nvSpPr>
          <p:spPr bwMode="auto">
            <a:xfrm>
              <a:off x="8196263" y="5645150"/>
              <a:ext cx="101600" cy="100013"/>
            </a:xfrm>
            <a:custGeom>
              <a:avLst/>
              <a:gdLst>
                <a:gd name="T0" fmla="*/ 0 w 256"/>
                <a:gd name="T1" fmla="*/ 0 h 249"/>
                <a:gd name="T2" fmla="*/ 77 w 256"/>
                <a:gd name="T3" fmla="*/ 0 h 249"/>
                <a:gd name="T4" fmla="*/ 77 w 256"/>
                <a:gd name="T5" fmla="*/ 86 h 249"/>
                <a:gd name="T6" fmla="*/ 79 w 256"/>
                <a:gd name="T7" fmla="*/ 86 h 249"/>
                <a:gd name="T8" fmla="*/ 147 w 256"/>
                <a:gd name="T9" fmla="*/ 0 h 249"/>
                <a:gd name="T10" fmla="*/ 241 w 256"/>
                <a:gd name="T11" fmla="*/ 0 h 249"/>
                <a:gd name="T12" fmla="*/ 151 w 256"/>
                <a:gd name="T13" fmla="*/ 97 h 249"/>
                <a:gd name="T14" fmla="*/ 256 w 256"/>
                <a:gd name="T15" fmla="*/ 249 h 249"/>
                <a:gd name="T16" fmla="*/ 161 w 256"/>
                <a:gd name="T17" fmla="*/ 249 h 249"/>
                <a:gd name="T18" fmla="*/ 100 w 256"/>
                <a:gd name="T19" fmla="*/ 152 h 249"/>
                <a:gd name="T20" fmla="*/ 77 w 256"/>
                <a:gd name="T21" fmla="*/ 175 h 249"/>
                <a:gd name="T22" fmla="*/ 77 w 256"/>
                <a:gd name="T23" fmla="*/ 249 h 249"/>
                <a:gd name="T24" fmla="*/ 0 w 256"/>
                <a:gd name="T25" fmla="*/ 249 h 249"/>
                <a:gd name="T26" fmla="*/ 0 w 256"/>
                <a:gd name="T2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249">
                  <a:moveTo>
                    <a:pt x="0" y="0"/>
                  </a:moveTo>
                  <a:lnTo>
                    <a:pt x="77" y="0"/>
                  </a:lnTo>
                  <a:lnTo>
                    <a:pt x="77" y="86"/>
                  </a:lnTo>
                  <a:lnTo>
                    <a:pt x="79" y="86"/>
                  </a:lnTo>
                  <a:lnTo>
                    <a:pt x="147" y="0"/>
                  </a:lnTo>
                  <a:lnTo>
                    <a:pt x="241" y="0"/>
                  </a:lnTo>
                  <a:lnTo>
                    <a:pt x="151" y="97"/>
                  </a:lnTo>
                  <a:lnTo>
                    <a:pt x="256" y="249"/>
                  </a:lnTo>
                  <a:lnTo>
                    <a:pt x="161" y="249"/>
                  </a:lnTo>
                  <a:lnTo>
                    <a:pt x="100" y="152"/>
                  </a:lnTo>
                  <a:lnTo>
                    <a:pt x="77" y="175"/>
                  </a:lnTo>
                  <a:lnTo>
                    <a:pt x="77"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userDrawn="1"/>
          </p:nvSpPr>
          <p:spPr bwMode="auto">
            <a:xfrm>
              <a:off x="8299450" y="5645150"/>
              <a:ext cx="90488" cy="100013"/>
            </a:xfrm>
            <a:custGeom>
              <a:avLst/>
              <a:gdLst>
                <a:gd name="T0" fmla="*/ 0 w 225"/>
                <a:gd name="T1" fmla="*/ 0 h 249"/>
                <a:gd name="T2" fmla="*/ 79 w 225"/>
                <a:gd name="T3" fmla="*/ 0 h 249"/>
                <a:gd name="T4" fmla="*/ 152 w 225"/>
                <a:gd name="T5" fmla="*/ 133 h 249"/>
                <a:gd name="T6" fmla="*/ 153 w 225"/>
                <a:gd name="T7" fmla="*/ 133 h 249"/>
                <a:gd name="T8" fmla="*/ 153 w 225"/>
                <a:gd name="T9" fmla="*/ 0 h 249"/>
                <a:gd name="T10" fmla="*/ 225 w 225"/>
                <a:gd name="T11" fmla="*/ 0 h 249"/>
                <a:gd name="T12" fmla="*/ 225 w 225"/>
                <a:gd name="T13" fmla="*/ 249 h 249"/>
                <a:gd name="T14" fmla="*/ 150 w 225"/>
                <a:gd name="T15" fmla="*/ 249 h 249"/>
                <a:gd name="T16" fmla="*/ 73 w 225"/>
                <a:gd name="T17" fmla="*/ 113 h 249"/>
                <a:gd name="T18" fmla="*/ 73 w 225"/>
                <a:gd name="T19" fmla="*/ 113 h 249"/>
                <a:gd name="T20" fmla="*/ 73 w 225"/>
                <a:gd name="T21" fmla="*/ 249 h 249"/>
                <a:gd name="T22" fmla="*/ 0 w 225"/>
                <a:gd name="T23" fmla="*/ 249 h 249"/>
                <a:gd name="T24" fmla="*/ 0 w 225"/>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249">
                  <a:moveTo>
                    <a:pt x="0" y="0"/>
                  </a:moveTo>
                  <a:lnTo>
                    <a:pt x="79" y="0"/>
                  </a:lnTo>
                  <a:lnTo>
                    <a:pt x="152" y="133"/>
                  </a:lnTo>
                  <a:lnTo>
                    <a:pt x="153" y="133"/>
                  </a:lnTo>
                  <a:lnTo>
                    <a:pt x="153" y="0"/>
                  </a:lnTo>
                  <a:lnTo>
                    <a:pt x="225" y="0"/>
                  </a:lnTo>
                  <a:lnTo>
                    <a:pt x="225" y="249"/>
                  </a:lnTo>
                  <a:lnTo>
                    <a:pt x="150" y="249"/>
                  </a:lnTo>
                  <a:lnTo>
                    <a:pt x="73" y="113"/>
                  </a:lnTo>
                  <a:lnTo>
                    <a:pt x="73" y="113"/>
                  </a:lnTo>
                  <a:lnTo>
                    <a:pt x="73"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noEditPoints="1"/>
            </p:cNvSpPr>
            <p:nvPr userDrawn="1"/>
          </p:nvSpPr>
          <p:spPr bwMode="auto">
            <a:xfrm>
              <a:off x="8394700" y="5643563"/>
              <a:ext cx="100013" cy="103188"/>
            </a:xfrm>
            <a:custGeom>
              <a:avLst/>
              <a:gdLst>
                <a:gd name="T0" fmla="*/ 127 w 254"/>
                <a:gd name="T1" fmla="*/ 63 h 262"/>
                <a:gd name="T2" fmla="*/ 119 w 254"/>
                <a:gd name="T3" fmla="*/ 64 h 262"/>
                <a:gd name="T4" fmla="*/ 109 w 254"/>
                <a:gd name="T5" fmla="*/ 66 h 262"/>
                <a:gd name="T6" fmla="*/ 99 w 254"/>
                <a:gd name="T7" fmla="*/ 71 h 262"/>
                <a:gd name="T8" fmla="*/ 91 w 254"/>
                <a:gd name="T9" fmla="*/ 80 h 262"/>
                <a:gd name="T10" fmla="*/ 84 w 254"/>
                <a:gd name="T11" fmla="*/ 93 h 262"/>
                <a:gd name="T12" fmla="*/ 79 w 254"/>
                <a:gd name="T13" fmla="*/ 110 h 262"/>
                <a:gd name="T14" fmla="*/ 78 w 254"/>
                <a:gd name="T15" fmla="*/ 131 h 262"/>
                <a:gd name="T16" fmla="*/ 79 w 254"/>
                <a:gd name="T17" fmla="*/ 152 h 262"/>
                <a:gd name="T18" fmla="*/ 84 w 254"/>
                <a:gd name="T19" fmla="*/ 169 h 262"/>
                <a:gd name="T20" fmla="*/ 91 w 254"/>
                <a:gd name="T21" fmla="*/ 181 h 262"/>
                <a:gd name="T22" fmla="*/ 99 w 254"/>
                <a:gd name="T23" fmla="*/ 191 h 262"/>
                <a:gd name="T24" fmla="*/ 109 w 254"/>
                <a:gd name="T25" fmla="*/ 196 h 262"/>
                <a:gd name="T26" fmla="*/ 119 w 254"/>
                <a:gd name="T27" fmla="*/ 199 h 262"/>
                <a:gd name="T28" fmla="*/ 127 w 254"/>
                <a:gd name="T29" fmla="*/ 200 h 262"/>
                <a:gd name="T30" fmla="*/ 136 w 254"/>
                <a:gd name="T31" fmla="*/ 199 h 262"/>
                <a:gd name="T32" fmla="*/ 146 w 254"/>
                <a:gd name="T33" fmla="*/ 196 h 262"/>
                <a:gd name="T34" fmla="*/ 155 w 254"/>
                <a:gd name="T35" fmla="*/ 191 h 262"/>
                <a:gd name="T36" fmla="*/ 163 w 254"/>
                <a:gd name="T37" fmla="*/ 181 h 262"/>
                <a:gd name="T38" fmla="*/ 171 w 254"/>
                <a:gd name="T39" fmla="*/ 169 h 262"/>
                <a:gd name="T40" fmla="*/ 175 w 254"/>
                <a:gd name="T41" fmla="*/ 152 h 262"/>
                <a:gd name="T42" fmla="*/ 177 w 254"/>
                <a:gd name="T43" fmla="*/ 131 h 262"/>
                <a:gd name="T44" fmla="*/ 175 w 254"/>
                <a:gd name="T45" fmla="*/ 110 h 262"/>
                <a:gd name="T46" fmla="*/ 171 w 254"/>
                <a:gd name="T47" fmla="*/ 93 h 262"/>
                <a:gd name="T48" fmla="*/ 163 w 254"/>
                <a:gd name="T49" fmla="*/ 80 h 262"/>
                <a:gd name="T50" fmla="*/ 155 w 254"/>
                <a:gd name="T51" fmla="*/ 71 h 262"/>
                <a:gd name="T52" fmla="*/ 146 w 254"/>
                <a:gd name="T53" fmla="*/ 66 h 262"/>
                <a:gd name="T54" fmla="*/ 136 w 254"/>
                <a:gd name="T55" fmla="*/ 64 h 262"/>
                <a:gd name="T56" fmla="*/ 127 w 254"/>
                <a:gd name="T57" fmla="*/ 63 h 262"/>
                <a:gd name="T58" fmla="*/ 127 w 254"/>
                <a:gd name="T59" fmla="*/ 0 h 262"/>
                <a:gd name="T60" fmla="*/ 158 w 254"/>
                <a:gd name="T61" fmla="*/ 3 h 262"/>
                <a:gd name="T62" fmla="*/ 186 w 254"/>
                <a:gd name="T63" fmla="*/ 13 h 262"/>
                <a:gd name="T64" fmla="*/ 208 w 254"/>
                <a:gd name="T65" fmla="*/ 28 h 262"/>
                <a:gd name="T66" fmla="*/ 228 w 254"/>
                <a:gd name="T67" fmla="*/ 48 h 262"/>
                <a:gd name="T68" fmla="*/ 242 w 254"/>
                <a:gd name="T69" fmla="*/ 71 h 262"/>
                <a:gd name="T70" fmla="*/ 250 w 254"/>
                <a:gd name="T71" fmla="*/ 100 h 262"/>
                <a:gd name="T72" fmla="*/ 254 w 254"/>
                <a:gd name="T73" fmla="*/ 131 h 262"/>
                <a:gd name="T74" fmla="*/ 250 w 254"/>
                <a:gd name="T75" fmla="*/ 162 h 262"/>
                <a:gd name="T76" fmla="*/ 242 w 254"/>
                <a:gd name="T77" fmla="*/ 191 h 262"/>
                <a:gd name="T78" fmla="*/ 228 w 254"/>
                <a:gd name="T79" fmla="*/ 215 h 262"/>
                <a:gd name="T80" fmla="*/ 208 w 254"/>
                <a:gd name="T81" fmla="*/ 235 h 262"/>
                <a:gd name="T82" fmla="*/ 186 w 254"/>
                <a:gd name="T83" fmla="*/ 250 h 262"/>
                <a:gd name="T84" fmla="*/ 158 w 254"/>
                <a:gd name="T85" fmla="*/ 260 h 262"/>
                <a:gd name="T86" fmla="*/ 127 w 254"/>
                <a:gd name="T87" fmla="*/ 262 h 262"/>
                <a:gd name="T88" fmla="*/ 96 w 254"/>
                <a:gd name="T89" fmla="*/ 260 h 262"/>
                <a:gd name="T90" fmla="*/ 69 w 254"/>
                <a:gd name="T91" fmla="*/ 250 h 262"/>
                <a:gd name="T92" fmla="*/ 45 w 254"/>
                <a:gd name="T93" fmla="*/ 235 h 262"/>
                <a:gd name="T94" fmla="*/ 27 w 254"/>
                <a:gd name="T95" fmla="*/ 215 h 262"/>
                <a:gd name="T96" fmla="*/ 12 w 254"/>
                <a:gd name="T97" fmla="*/ 191 h 262"/>
                <a:gd name="T98" fmla="*/ 3 w 254"/>
                <a:gd name="T99" fmla="*/ 162 h 262"/>
                <a:gd name="T100" fmla="*/ 0 w 254"/>
                <a:gd name="T101" fmla="*/ 131 h 262"/>
                <a:gd name="T102" fmla="*/ 3 w 254"/>
                <a:gd name="T103" fmla="*/ 100 h 262"/>
                <a:gd name="T104" fmla="*/ 12 w 254"/>
                <a:gd name="T105" fmla="*/ 71 h 262"/>
                <a:gd name="T106" fmla="*/ 27 w 254"/>
                <a:gd name="T107" fmla="*/ 48 h 262"/>
                <a:gd name="T108" fmla="*/ 45 w 254"/>
                <a:gd name="T109" fmla="*/ 28 h 262"/>
                <a:gd name="T110" fmla="*/ 69 w 254"/>
                <a:gd name="T111" fmla="*/ 13 h 262"/>
                <a:gd name="T112" fmla="*/ 96 w 254"/>
                <a:gd name="T113" fmla="*/ 3 h 262"/>
                <a:gd name="T114" fmla="*/ 127 w 254"/>
                <a:gd name="T11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262">
                  <a:moveTo>
                    <a:pt x="127" y="63"/>
                  </a:moveTo>
                  <a:lnTo>
                    <a:pt x="119" y="64"/>
                  </a:lnTo>
                  <a:lnTo>
                    <a:pt x="109" y="66"/>
                  </a:lnTo>
                  <a:lnTo>
                    <a:pt x="99" y="71"/>
                  </a:lnTo>
                  <a:lnTo>
                    <a:pt x="91" y="80"/>
                  </a:lnTo>
                  <a:lnTo>
                    <a:pt x="84" y="93"/>
                  </a:lnTo>
                  <a:lnTo>
                    <a:pt x="79" y="110"/>
                  </a:lnTo>
                  <a:lnTo>
                    <a:pt x="78" y="131"/>
                  </a:lnTo>
                  <a:lnTo>
                    <a:pt x="79" y="152"/>
                  </a:lnTo>
                  <a:lnTo>
                    <a:pt x="84" y="169"/>
                  </a:lnTo>
                  <a:lnTo>
                    <a:pt x="91" y="181"/>
                  </a:lnTo>
                  <a:lnTo>
                    <a:pt x="99" y="191"/>
                  </a:lnTo>
                  <a:lnTo>
                    <a:pt x="109" y="196"/>
                  </a:lnTo>
                  <a:lnTo>
                    <a:pt x="119" y="199"/>
                  </a:lnTo>
                  <a:lnTo>
                    <a:pt x="127" y="200"/>
                  </a:lnTo>
                  <a:lnTo>
                    <a:pt x="136" y="199"/>
                  </a:lnTo>
                  <a:lnTo>
                    <a:pt x="146" y="196"/>
                  </a:lnTo>
                  <a:lnTo>
                    <a:pt x="155" y="191"/>
                  </a:lnTo>
                  <a:lnTo>
                    <a:pt x="163" y="181"/>
                  </a:lnTo>
                  <a:lnTo>
                    <a:pt x="171" y="169"/>
                  </a:lnTo>
                  <a:lnTo>
                    <a:pt x="175" y="152"/>
                  </a:lnTo>
                  <a:lnTo>
                    <a:pt x="177" y="131"/>
                  </a:lnTo>
                  <a:lnTo>
                    <a:pt x="175" y="110"/>
                  </a:lnTo>
                  <a:lnTo>
                    <a:pt x="171" y="93"/>
                  </a:lnTo>
                  <a:lnTo>
                    <a:pt x="163" y="80"/>
                  </a:lnTo>
                  <a:lnTo>
                    <a:pt x="155" y="71"/>
                  </a:lnTo>
                  <a:lnTo>
                    <a:pt x="146" y="66"/>
                  </a:lnTo>
                  <a:lnTo>
                    <a:pt x="136" y="64"/>
                  </a:lnTo>
                  <a:lnTo>
                    <a:pt x="127" y="63"/>
                  </a:lnTo>
                  <a:close/>
                  <a:moveTo>
                    <a:pt x="127" y="0"/>
                  </a:moveTo>
                  <a:lnTo>
                    <a:pt x="158" y="3"/>
                  </a:lnTo>
                  <a:lnTo>
                    <a:pt x="186" y="13"/>
                  </a:lnTo>
                  <a:lnTo>
                    <a:pt x="208" y="28"/>
                  </a:lnTo>
                  <a:lnTo>
                    <a:pt x="228" y="48"/>
                  </a:lnTo>
                  <a:lnTo>
                    <a:pt x="242" y="71"/>
                  </a:lnTo>
                  <a:lnTo>
                    <a:pt x="250" y="100"/>
                  </a:lnTo>
                  <a:lnTo>
                    <a:pt x="254" y="131"/>
                  </a:lnTo>
                  <a:lnTo>
                    <a:pt x="250" y="162"/>
                  </a:lnTo>
                  <a:lnTo>
                    <a:pt x="242" y="191"/>
                  </a:lnTo>
                  <a:lnTo>
                    <a:pt x="228" y="215"/>
                  </a:lnTo>
                  <a:lnTo>
                    <a:pt x="208" y="235"/>
                  </a:lnTo>
                  <a:lnTo>
                    <a:pt x="186" y="250"/>
                  </a:lnTo>
                  <a:lnTo>
                    <a:pt x="158" y="260"/>
                  </a:lnTo>
                  <a:lnTo>
                    <a:pt x="127" y="262"/>
                  </a:lnTo>
                  <a:lnTo>
                    <a:pt x="96" y="260"/>
                  </a:lnTo>
                  <a:lnTo>
                    <a:pt x="69" y="250"/>
                  </a:lnTo>
                  <a:lnTo>
                    <a:pt x="45" y="235"/>
                  </a:lnTo>
                  <a:lnTo>
                    <a:pt x="27" y="215"/>
                  </a:lnTo>
                  <a:lnTo>
                    <a:pt x="12" y="191"/>
                  </a:lnTo>
                  <a:lnTo>
                    <a:pt x="3" y="162"/>
                  </a:lnTo>
                  <a:lnTo>
                    <a:pt x="0" y="131"/>
                  </a:lnTo>
                  <a:lnTo>
                    <a:pt x="3" y="100"/>
                  </a:lnTo>
                  <a:lnTo>
                    <a:pt x="12" y="71"/>
                  </a:lnTo>
                  <a:lnTo>
                    <a:pt x="27" y="48"/>
                  </a:lnTo>
                  <a:lnTo>
                    <a:pt x="45" y="28"/>
                  </a:lnTo>
                  <a:lnTo>
                    <a:pt x="69" y="13"/>
                  </a:lnTo>
                  <a:lnTo>
                    <a:pt x="96" y="3"/>
                  </a:lnTo>
                  <a:lnTo>
                    <a:pt x="12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userDrawn="1"/>
          </p:nvSpPr>
          <p:spPr bwMode="auto">
            <a:xfrm>
              <a:off x="8489950" y="5645150"/>
              <a:ext cx="136525" cy="100013"/>
            </a:xfrm>
            <a:custGeom>
              <a:avLst/>
              <a:gdLst>
                <a:gd name="T0" fmla="*/ 0 w 342"/>
                <a:gd name="T1" fmla="*/ 0 h 249"/>
                <a:gd name="T2" fmla="*/ 76 w 342"/>
                <a:gd name="T3" fmla="*/ 0 h 249"/>
                <a:gd name="T4" fmla="*/ 106 w 342"/>
                <a:gd name="T5" fmla="*/ 154 h 249"/>
                <a:gd name="T6" fmla="*/ 107 w 342"/>
                <a:gd name="T7" fmla="*/ 154 h 249"/>
                <a:gd name="T8" fmla="*/ 137 w 342"/>
                <a:gd name="T9" fmla="*/ 0 h 249"/>
                <a:gd name="T10" fmla="*/ 205 w 342"/>
                <a:gd name="T11" fmla="*/ 0 h 249"/>
                <a:gd name="T12" fmla="*/ 234 w 342"/>
                <a:gd name="T13" fmla="*/ 155 h 249"/>
                <a:gd name="T14" fmla="*/ 235 w 342"/>
                <a:gd name="T15" fmla="*/ 155 h 249"/>
                <a:gd name="T16" fmla="*/ 266 w 342"/>
                <a:gd name="T17" fmla="*/ 0 h 249"/>
                <a:gd name="T18" fmla="*/ 342 w 342"/>
                <a:gd name="T19" fmla="*/ 0 h 249"/>
                <a:gd name="T20" fmla="*/ 272 w 342"/>
                <a:gd name="T21" fmla="*/ 249 h 249"/>
                <a:gd name="T22" fmla="*/ 196 w 342"/>
                <a:gd name="T23" fmla="*/ 249 h 249"/>
                <a:gd name="T24" fmla="*/ 170 w 342"/>
                <a:gd name="T25" fmla="*/ 97 h 249"/>
                <a:gd name="T26" fmla="*/ 169 w 342"/>
                <a:gd name="T27" fmla="*/ 97 h 249"/>
                <a:gd name="T28" fmla="*/ 143 w 342"/>
                <a:gd name="T29" fmla="*/ 249 h 249"/>
                <a:gd name="T30" fmla="*/ 67 w 342"/>
                <a:gd name="T31" fmla="*/ 249 h 249"/>
                <a:gd name="T32" fmla="*/ 0 w 342"/>
                <a:gd name="T3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249">
                  <a:moveTo>
                    <a:pt x="0" y="0"/>
                  </a:moveTo>
                  <a:lnTo>
                    <a:pt x="76" y="0"/>
                  </a:lnTo>
                  <a:lnTo>
                    <a:pt x="106" y="154"/>
                  </a:lnTo>
                  <a:lnTo>
                    <a:pt x="107" y="154"/>
                  </a:lnTo>
                  <a:lnTo>
                    <a:pt x="137" y="0"/>
                  </a:lnTo>
                  <a:lnTo>
                    <a:pt x="205" y="0"/>
                  </a:lnTo>
                  <a:lnTo>
                    <a:pt x="234" y="155"/>
                  </a:lnTo>
                  <a:lnTo>
                    <a:pt x="235" y="155"/>
                  </a:lnTo>
                  <a:lnTo>
                    <a:pt x="266" y="0"/>
                  </a:lnTo>
                  <a:lnTo>
                    <a:pt x="342" y="0"/>
                  </a:lnTo>
                  <a:lnTo>
                    <a:pt x="272" y="249"/>
                  </a:lnTo>
                  <a:lnTo>
                    <a:pt x="196" y="249"/>
                  </a:lnTo>
                  <a:lnTo>
                    <a:pt x="170" y="97"/>
                  </a:lnTo>
                  <a:lnTo>
                    <a:pt x="169" y="97"/>
                  </a:lnTo>
                  <a:lnTo>
                    <a:pt x="143" y="249"/>
                  </a:lnTo>
                  <a:lnTo>
                    <a:pt x="67"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p:cNvSpPr>
            <p:nvPr userDrawn="1"/>
          </p:nvSpPr>
          <p:spPr bwMode="auto">
            <a:xfrm>
              <a:off x="7543800" y="4959350"/>
              <a:ext cx="341313" cy="452438"/>
            </a:xfrm>
            <a:custGeom>
              <a:avLst/>
              <a:gdLst>
                <a:gd name="T0" fmla="*/ 486 w 859"/>
                <a:gd name="T1" fmla="*/ 4 h 1142"/>
                <a:gd name="T2" fmla="*/ 603 w 859"/>
                <a:gd name="T3" fmla="*/ 30 h 1142"/>
                <a:gd name="T4" fmla="*/ 700 w 859"/>
                <a:gd name="T5" fmla="*/ 83 h 1142"/>
                <a:gd name="T6" fmla="*/ 771 w 859"/>
                <a:gd name="T7" fmla="*/ 167 h 1142"/>
                <a:gd name="T8" fmla="*/ 809 w 859"/>
                <a:gd name="T9" fmla="*/ 292 h 1142"/>
                <a:gd name="T10" fmla="*/ 641 w 859"/>
                <a:gd name="T11" fmla="*/ 307 h 1142"/>
                <a:gd name="T12" fmla="*/ 599 w 859"/>
                <a:gd name="T13" fmla="*/ 226 h 1142"/>
                <a:gd name="T14" fmla="*/ 528 w 859"/>
                <a:gd name="T15" fmla="*/ 179 h 1142"/>
                <a:gd name="T16" fmla="*/ 442 w 859"/>
                <a:gd name="T17" fmla="*/ 160 h 1142"/>
                <a:gd name="T18" fmla="*/ 358 w 859"/>
                <a:gd name="T19" fmla="*/ 162 h 1142"/>
                <a:gd name="T20" fmla="*/ 279 w 859"/>
                <a:gd name="T21" fmla="*/ 181 h 1142"/>
                <a:gd name="T22" fmla="*/ 220 w 859"/>
                <a:gd name="T23" fmla="*/ 225 h 1142"/>
                <a:gd name="T24" fmla="*/ 197 w 859"/>
                <a:gd name="T25" fmla="*/ 298 h 1142"/>
                <a:gd name="T26" fmla="*/ 220 w 859"/>
                <a:gd name="T27" fmla="*/ 367 h 1142"/>
                <a:gd name="T28" fmla="*/ 278 w 859"/>
                <a:gd name="T29" fmla="*/ 414 h 1142"/>
                <a:gd name="T30" fmla="*/ 363 w 859"/>
                <a:gd name="T31" fmla="*/ 446 h 1142"/>
                <a:gd name="T32" fmla="*/ 461 w 859"/>
                <a:gd name="T33" fmla="*/ 471 h 1142"/>
                <a:gd name="T34" fmla="*/ 564 w 859"/>
                <a:gd name="T35" fmla="*/ 496 h 1142"/>
                <a:gd name="T36" fmla="*/ 666 w 859"/>
                <a:gd name="T37" fmla="*/ 530 h 1142"/>
                <a:gd name="T38" fmla="*/ 756 w 859"/>
                <a:gd name="T39" fmla="*/ 578 h 1142"/>
                <a:gd name="T40" fmla="*/ 823 w 859"/>
                <a:gd name="T41" fmla="*/ 651 h 1142"/>
                <a:gd name="T42" fmla="*/ 856 w 859"/>
                <a:gd name="T43" fmla="*/ 754 h 1142"/>
                <a:gd name="T44" fmla="*/ 849 w 859"/>
                <a:gd name="T45" fmla="*/ 887 h 1142"/>
                <a:gd name="T46" fmla="*/ 801 w 859"/>
                <a:gd name="T47" fmla="*/ 992 h 1142"/>
                <a:gd name="T48" fmla="*/ 721 w 859"/>
                <a:gd name="T49" fmla="*/ 1067 h 1142"/>
                <a:gd name="T50" fmla="*/ 619 w 859"/>
                <a:gd name="T51" fmla="*/ 1114 h 1142"/>
                <a:gd name="T52" fmla="*/ 506 w 859"/>
                <a:gd name="T53" fmla="*/ 1138 h 1142"/>
                <a:gd name="T54" fmla="*/ 384 w 859"/>
                <a:gd name="T55" fmla="*/ 1140 h 1142"/>
                <a:gd name="T56" fmla="*/ 257 w 859"/>
                <a:gd name="T57" fmla="*/ 1119 h 1142"/>
                <a:gd name="T58" fmla="*/ 149 w 859"/>
                <a:gd name="T59" fmla="*/ 1069 h 1142"/>
                <a:gd name="T60" fmla="*/ 64 w 859"/>
                <a:gd name="T61" fmla="*/ 988 h 1142"/>
                <a:gd name="T62" fmla="*/ 13 w 859"/>
                <a:gd name="T63" fmla="*/ 871 h 1142"/>
                <a:gd name="T64" fmla="*/ 166 w 859"/>
                <a:gd name="T65" fmla="*/ 773 h 1142"/>
                <a:gd name="T66" fmla="*/ 191 w 859"/>
                <a:gd name="T67" fmla="*/ 872 h 1142"/>
                <a:gd name="T68" fmla="*/ 253 w 859"/>
                <a:gd name="T69" fmla="*/ 939 h 1142"/>
                <a:gd name="T70" fmla="*/ 339 w 859"/>
                <a:gd name="T71" fmla="*/ 973 h 1142"/>
                <a:gd name="T72" fmla="*/ 439 w 859"/>
                <a:gd name="T73" fmla="*/ 983 h 1142"/>
                <a:gd name="T74" fmla="*/ 513 w 859"/>
                <a:gd name="T75" fmla="*/ 978 h 1142"/>
                <a:gd name="T76" fmla="*/ 588 w 859"/>
                <a:gd name="T77" fmla="*/ 958 h 1142"/>
                <a:gd name="T78" fmla="*/ 648 w 859"/>
                <a:gd name="T79" fmla="*/ 919 h 1142"/>
                <a:gd name="T80" fmla="*/ 680 w 859"/>
                <a:gd name="T81" fmla="*/ 850 h 1142"/>
                <a:gd name="T82" fmla="*/ 671 w 859"/>
                <a:gd name="T83" fmla="*/ 764 h 1142"/>
                <a:gd name="T84" fmla="*/ 619 w 859"/>
                <a:gd name="T85" fmla="*/ 704 h 1142"/>
                <a:gd name="T86" fmla="*/ 534 w 859"/>
                <a:gd name="T87" fmla="*/ 664 h 1142"/>
                <a:gd name="T88" fmla="*/ 427 w 859"/>
                <a:gd name="T89" fmla="*/ 636 h 1142"/>
                <a:gd name="T90" fmla="*/ 317 w 859"/>
                <a:gd name="T91" fmla="*/ 610 h 1142"/>
                <a:gd name="T92" fmla="*/ 215 w 859"/>
                <a:gd name="T93" fmla="*/ 576 h 1142"/>
                <a:gd name="T94" fmla="*/ 125 w 859"/>
                <a:gd name="T95" fmla="*/ 527 h 1142"/>
                <a:gd name="T96" fmla="*/ 58 w 859"/>
                <a:gd name="T97" fmla="*/ 456 h 1142"/>
                <a:gd name="T98" fmla="*/ 23 w 859"/>
                <a:gd name="T99" fmla="*/ 353 h 1142"/>
                <a:gd name="T100" fmla="*/ 31 w 859"/>
                <a:gd name="T101" fmla="*/ 230 h 1142"/>
                <a:gd name="T102" fmla="*/ 80 w 859"/>
                <a:gd name="T103" fmla="*/ 132 h 1142"/>
                <a:gd name="T104" fmla="*/ 159 w 859"/>
                <a:gd name="T105" fmla="*/ 64 h 1142"/>
                <a:gd name="T106" fmla="*/ 257 w 859"/>
                <a:gd name="T107" fmla="*/ 20 h 1142"/>
                <a:gd name="T108" fmla="*/ 364 w 859"/>
                <a:gd name="T109" fmla="*/ 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9" h="1142">
                  <a:moveTo>
                    <a:pt x="399" y="0"/>
                  </a:moveTo>
                  <a:lnTo>
                    <a:pt x="442" y="2"/>
                  </a:lnTo>
                  <a:lnTo>
                    <a:pt x="486" y="4"/>
                  </a:lnTo>
                  <a:lnTo>
                    <a:pt x="527" y="10"/>
                  </a:lnTo>
                  <a:lnTo>
                    <a:pt x="565" y="19"/>
                  </a:lnTo>
                  <a:lnTo>
                    <a:pt x="603" y="30"/>
                  </a:lnTo>
                  <a:lnTo>
                    <a:pt x="638" y="44"/>
                  </a:lnTo>
                  <a:lnTo>
                    <a:pt x="670" y="61"/>
                  </a:lnTo>
                  <a:lnTo>
                    <a:pt x="700" y="83"/>
                  </a:lnTo>
                  <a:lnTo>
                    <a:pt x="726" y="108"/>
                  </a:lnTo>
                  <a:lnTo>
                    <a:pt x="750" y="135"/>
                  </a:lnTo>
                  <a:lnTo>
                    <a:pt x="771" y="167"/>
                  </a:lnTo>
                  <a:lnTo>
                    <a:pt x="787" y="205"/>
                  </a:lnTo>
                  <a:lnTo>
                    <a:pt x="801" y="246"/>
                  </a:lnTo>
                  <a:lnTo>
                    <a:pt x="809" y="292"/>
                  </a:lnTo>
                  <a:lnTo>
                    <a:pt x="814" y="342"/>
                  </a:lnTo>
                  <a:lnTo>
                    <a:pt x="648" y="342"/>
                  </a:lnTo>
                  <a:lnTo>
                    <a:pt x="641" y="307"/>
                  </a:lnTo>
                  <a:lnTo>
                    <a:pt x="631" y="276"/>
                  </a:lnTo>
                  <a:lnTo>
                    <a:pt x="618" y="248"/>
                  </a:lnTo>
                  <a:lnTo>
                    <a:pt x="599" y="226"/>
                  </a:lnTo>
                  <a:lnTo>
                    <a:pt x="578" y="206"/>
                  </a:lnTo>
                  <a:lnTo>
                    <a:pt x="554" y="191"/>
                  </a:lnTo>
                  <a:lnTo>
                    <a:pt x="528" y="179"/>
                  </a:lnTo>
                  <a:lnTo>
                    <a:pt x="501" y="170"/>
                  </a:lnTo>
                  <a:lnTo>
                    <a:pt x="472" y="164"/>
                  </a:lnTo>
                  <a:lnTo>
                    <a:pt x="442" y="160"/>
                  </a:lnTo>
                  <a:lnTo>
                    <a:pt x="412" y="159"/>
                  </a:lnTo>
                  <a:lnTo>
                    <a:pt x="385" y="160"/>
                  </a:lnTo>
                  <a:lnTo>
                    <a:pt x="358" y="162"/>
                  </a:lnTo>
                  <a:lnTo>
                    <a:pt x="330" y="166"/>
                  </a:lnTo>
                  <a:lnTo>
                    <a:pt x="304" y="172"/>
                  </a:lnTo>
                  <a:lnTo>
                    <a:pt x="279" y="181"/>
                  </a:lnTo>
                  <a:lnTo>
                    <a:pt x="257" y="193"/>
                  </a:lnTo>
                  <a:lnTo>
                    <a:pt x="237" y="207"/>
                  </a:lnTo>
                  <a:lnTo>
                    <a:pt x="220" y="225"/>
                  </a:lnTo>
                  <a:lnTo>
                    <a:pt x="207" y="246"/>
                  </a:lnTo>
                  <a:lnTo>
                    <a:pt x="200" y="269"/>
                  </a:lnTo>
                  <a:lnTo>
                    <a:pt x="197" y="298"/>
                  </a:lnTo>
                  <a:lnTo>
                    <a:pt x="200" y="324"/>
                  </a:lnTo>
                  <a:lnTo>
                    <a:pt x="207" y="347"/>
                  </a:lnTo>
                  <a:lnTo>
                    <a:pt x="220" y="367"/>
                  </a:lnTo>
                  <a:lnTo>
                    <a:pt x="236" y="384"/>
                  </a:lnTo>
                  <a:lnTo>
                    <a:pt x="256" y="400"/>
                  </a:lnTo>
                  <a:lnTo>
                    <a:pt x="278" y="414"/>
                  </a:lnTo>
                  <a:lnTo>
                    <a:pt x="304" y="426"/>
                  </a:lnTo>
                  <a:lnTo>
                    <a:pt x="333" y="436"/>
                  </a:lnTo>
                  <a:lnTo>
                    <a:pt x="363" y="446"/>
                  </a:lnTo>
                  <a:lnTo>
                    <a:pt x="395" y="455"/>
                  </a:lnTo>
                  <a:lnTo>
                    <a:pt x="427" y="464"/>
                  </a:lnTo>
                  <a:lnTo>
                    <a:pt x="461" y="471"/>
                  </a:lnTo>
                  <a:lnTo>
                    <a:pt x="495" y="479"/>
                  </a:lnTo>
                  <a:lnTo>
                    <a:pt x="528" y="488"/>
                  </a:lnTo>
                  <a:lnTo>
                    <a:pt x="564" y="496"/>
                  </a:lnTo>
                  <a:lnTo>
                    <a:pt x="599" y="506"/>
                  </a:lnTo>
                  <a:lnTo>
                    <a:pt x="634" y="517"/>
                  </a:lnTo>
                  <a:lnTo>
                    <a:pt x="666" y="530"/>
                  </a:lnTo>
                  <a:lnTo>
                    <a:pt x="699" y="544"/>
                  </a:lnTo>
                  <a:lnTo>
                    <a:pt x="728" y="560"/>
                  </a:lnTo>
                  <a:lnTo>
                    <a:pt x="756" y="578"/>
                  </a:lnTo>
                  <a:lnTo>
                    <a:pt x="781" y="600"/>
                  </a:lnTo>
                  <a:lnTo>
                    <a:pt x="803" y="623"/>
                  </a:lnTo>
                  <a:lnTo>
                    <a:pt x="823" y="651"/>
                  </a:lnTo>
                  <a:lnTo>
                    <a:pt x="838" y="682"/>
                  </a:lnTo>
                  <a:lnTo>
                    <a:pt x="849" y="717"/>
                  </a:lnTo>
                  <a:lnTo>
                    <a:pt x="856" y="754"/>
                  </a:lnTo>
                  <a:lnTo>
                    <a:pt x="859" y="798"/>
                  </a:lnTo>
                  <a:lnTo>
                    <a:pt x="856" y="844"/>
                  </a:lnTo>
                  <a:lnTo>
                    <a:pt x="849" y="887"/>
                  </a:lnTo>
                  <a:lnTo>
                    <a:pt x="837" y="926"/>
                  </a:lnTo>
                  <a:lnTo>
                    <a:pt x="820" y="961"/>
                  </a:lnTo>
                  <a:lnTo>
                    <a:pt x="801" y="992"/>
                  </a:lnTo>
                  <a:lnTo>
                    <a:pt x="777" y="1021"/>
                  </a:lnTo>
                  <a:lnTo>
                    <a:pt x="751" y="1046"/>
                  </a:lnTo>
                  <a:lnTo>
                    <a:pt x="721" y="1067"/>
                  </a:lnTo>
                  <a:lnTo>
                    <a:pt x="689" y="1086"/>
                  </a:lnTo>
                  <a:lnTo>
                    <a:pt x="655" y="1100"/>
                  </a:lnTo>
                  <a:lnTo>
                    <a:pt x="619" y="1114"/>
                  </a:lnTo>
                  <a:lnTo>
                    <a:pt x="583" y="1124"/>
                  </a:lnTo>
                  <a:lnTo>
                    <a:pt x="544" y="1132"/>
                  </a:lnTo>
                  <a:lnTo>
                    <a:pt x="506" y="1138"/>
                  </a:lnTo>
                  <a:lnTo>
                    <a:pt x="467" y="1140"/>
                  </a:lnTo>
                  <a:lnTo>
                    <a:pt x="429" y="1142"/>
                  </a:lnTo>
                  <a:lnTo>
                    <a:pt x="384" y="1140"/>
                  </a:lnTo>
                  <a:lnTo>
                    <a:pt x="339" y="1137"/>
                  </a:lnTo>
                  <a:lnTo>
                    <a:pt x="297" y="1129"/>
                  </a:lnTo>
                  <a:lnTo>
                    <a:pt x="257" y="1119"/>
                  </a:lnTo>
                  <a:lnTo>
                    <a:pt x="218" y="1105"/>
                  </a:lnTo>
                  <a:lnTo>
                    <a:pt x="182" y="1089"/>
                  </a:lnTo>
                  <a:lnTo>
                    <a:pt x="149" y="1069"/>
                  </a:lnTo>
                  <a:lnTo>
                    <a:pt x="118" y="1046"/>
                  </a:lnTo>
                  <a:lnTo>
                    <a:pt x="89" y="1020"/>
                  </a:lnTo>
                  <a:lnTo>
                    <a:pt x="64" y="988"/>
                  </a:lnTo>
                  <a:lnTo>
                    <a:pt x="43" y="953"/>
                  </a:lnTo>
                  <a:lnTo>
                    <a:pt x="26" y="915"/>
                  </a:lnTo>
                  <a:lnTo>
                    <a:pt x="13" y="871"/>
                  </a:lnTo>
                  <a:lnTo>
                    <a:pt x="3" y="824"/>
                  </a:lnTo>
                  <a:lnTo>
                    <a:pt x="0" y="773"/>
                  </a:lnTo>
                  <a:lnTo>
                    <a:pt x="166" y="773"/>
                  </a:lnTo>
                  <a:lnTo>
                    <a:pt x="170" y="810"/>
                  </a:lnTo>
                  <a:lnTo>
                    <a:pt x="179" y="844"/>
                  </a:lnTo>
                  <a:lnTo>
                    <a:pt x="191" y="872"/>
                  </a:lnTo>
                  <a:lnTo>
                    <a:pt x="209" y="899"/>
                  </a:lnTo>
                  <a:lnTo>
                    <a:pt x="230" y="920"/>
                  </a:lnTo>
                  <a:lnTo>
                    <a:pt x="253" y="939"/>
                  </a:lnTo>
                  <a:lnTo>
                    <a:pt x="279" y="952"/>
                  </a:lnTo>
                  <a:lnTo>
                    <a:pt x="308" y="965"/>
                  </a:lnTo>
                  <a:lnTo>
                    <a:pt x="339" y="973"/>
                  </a:lnTo>
                  <a:lnTo>
                    <a:pt x="370" y="978"/>
                  </a:lnTo>
                  <a:lnTo>
                    <a:pt x="404" y="982"/>
                  </a:lnTo>
                  <a:lnTo>
                    <a:pt x="439" y="983"/>
                  </a:lnTo>
                  <a:lnTo>
                    <a:pt x="462" y="983"/>
                  </a:lnTo>
                  <a:lnTo>
                    <a:pt x="488" y="981"/>
                  </a:lnTo>
                  <a:lnTo>
                    <a:pt x="513" y="978"/>
                  </a:lnTo>
                  <a:lnTo>
                    <a:pt x="539" y="973"/>
                  </a:lnTo>
                  <a:lnTo>
                    <a:pt x="564" y="967"/>
                  </a:lnTo>
                  <a:lnTo>
                    <a:pt x="588" y="958"/>
                  </a:lnTo>
                  <a:lnTo>
                    <a:pt x="610" y="947"/>
                  </a:lnTo>
                  <a:lnTo>
                    <a:pt x="630" y="935"/>
                  </a:lnTo>
                  <a:lnTo>
                    <a:pt x="648" y="919"/>
                  </a:lnTo>
                  <a:lnTo>
                    <a:pt x="662" y="899"/>
                  </a:lnTo>
                  <a:lnTo>
                    <a:pt x="674" y="876"/>
                  </a:lnTo>
                  <a:lnTo>
                    <a:pt x="680" y="850"/>
                  </a:lnTo>
                  <a:lnTo>
                    <a:pt x="682" y="821"/>
                  </a:lnTo>
                  <a:lnTo>
                    <a:pt x="680" y="790"/>
                  </a:lnTo>
                  <a:lnTo>
                    <a:pt x="671" y="764"/>
                  </a:lnTo>
                  <a:lnTo>
                    <a:pt x="659" y="742"/>
                  </a:lnTo>
                  <a:lnTo>
                    <a:pt x="641" y="722"/>
                  </a:lnTo>
                  <a:lnTo>
                    <a:pt x="619" y="704"/>
                  </a:lnTo>
                  <a:lnTo>
                    <a:pt x="594" y="689"/>
                  </a:lnTo>
                  <a:lnTo>
                    <a:pt x="565" y="676"/>
                  </a:lnTo>
                  <a:lnTo>
                    <a:pt x="534" y="664"/>
                  </a:lnTo>
                  <a:lnTo>
                    <a:pt x="501" y="654"/>
                  </a:lnTo>
                  <a:lnTo>
                    <a:pt x="465" y="644"/>
                  </a:lnTo>
                  <a:lnTo>
                    <a:pt x="427" y="636"/>
                  </a:lnTo>
                  <a:lnTo>
                    <a:pt x="390" y="627"/>
                  </a:lnTo>
                  <a:lnTo>
                    <a:pt x="352" y="618"/>
                  </a:lnTo>
                  <a:lnTo>
                    <a:pt x="317" y="610"/>
                  </a:lnTo>
                  <a:lnTo>
                    <a:pt x="282" y="600"/>
                  </a:lnTo>
                  <a:lnTo>
                    <a:pt x="247" y="588"/>
                  </a:lnTo>
                  <a:lnTo>
                    <a:pt x="215" y="576"/>
                  </a:lnTo>
                  <a:lnTo>
                    <a:pt x="182" y="562"/>
                  </a:lnTo>
                  <a:lnTo>
                    <a:pt x="153" y="546"/>
                  </a:lnTo>
                  <a:lnTo>
                    <a:pt x="125" y="527"/>
                  </a:lnTo>
                  <a:lnTo>
                    <a:pt x="99" y="506"/>
                  </a:lnTo>
                  <a:lnTo>
                    <a:pt x="77" y="483"/>
                  </a:lnTo>
                  <a:lnTo>
                    <a:pt x="58" y="456"/>
                  </a:lnTo>
                  <a:lnTo>
                    <a:pt x="42" y="425"/>
                  </a:lnTo>
                  <a:lnTo>
                    <a:pt x="31" y="392"/>
                  </a:lnTo>
                  <a:lnTo>
                    <a:pt x="23" y="353"/>
                  </a:lnTo>
                  <a:lnTo>
                    <a:pt x="21" y="311"/>
                  </a:lnTo>
                  <a:lnTo>
                    <a:pt x="23" y="268"/>
                  </a:lnTo>
                  <a:lnTo>
                    <a:pt x="31" y="230"/>
                  </a:lnTo>
                  <a:lnTo>
                    <a:pt x="43" y="193"/>
                  </a:lnTo>
                  <a:lnTo>
                    <a:pt x="59" y="161"/>
                  </a:lnTo>
                  <a:lnTo>
                    <a:pt x="80" y="132"/>
                  </a:lnTo>
                  <a:lnTo>
                    <a:pt x="103" y="106"/>
                  </a:lnTo>
                  <a:lnTo>
                    <a:pt x="130" y="84"/>
                  </a:lnTo>
                  <a:lnTo>
                    <a:pt x="159" y="64"/>
                  </a:lnTo>
                  <a:lnTo>
                    <a:pt x="190" y="46"/>
                  </a:lnTo>
                  <a:lnTo>
                    <a:pt x="222" y="32"/>
                  </a:lnTo>
                  <a:lnTo>
                    <a:pt x="257" y="20"/>
                  </a:lnTo>
                  <a:lnTo>
                    <a:pt x="292" y="12"/>
                  </a:lnTo>
                  <a:lnTo>
                    <a:pt x="328" y="5"/>
                  </a:lnTo>
                  <a:lnTo>
                    <a:pt x="364" y="2"/>
                  </a:lnTo>
                  <a:lnTo>
                    <a:pt x="3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1"/>
            <p:cNvSpPr>
              <a:spLocks noEditPoints="1"/>
            </p:cNvSpPr>
            <p:nvPr userDrawn="1"/>
          </p:nvSpPr>
          <p:spPr bwMode="auto">
            <a:xfrm>
              <a:off x="7897813" y="4959350"/>
              <a:ext cx="377825" cy="452438"/>
            </a:xfrm>
            <a:custGeom>
              <a:avLst/>
              <a:gdLst>
                <a:gd name="T0" fmla="*/ 631 w 951"/>
                <a:gd name="T1" fmla="*/ 580 h 1142"/>
                <a:gd name="T2" fmla="*/ 531 w 951"/>
                <a:gd name="T3" fmla="*/ 605 h 1142"/>
                <a:gd name="T4" fmla="*/ 418 w 951"/>
                <a:gd name="T5" fmla="*/ 621 h 1142"/>
                <a:gd name="T6" fmla="*/ 322 w 951"/>
                <a:gd name="T7" fmla="*/ 641 h 1142"/>
                <a:gd name="T8" fmla="*/ 248 w 951"/>
                <a:gd name="T9" fmla="*/ 676 h 1142"/>
                <a:gd name="T10" fmla="*/ 197 w 951"/>
                <a:gd name="T11" fmla="*/ 733 h 1142"/>
                <a:gd name="T12" fmla="*/ 177 w 951"/>
                <a:gd name="T13" fmla="*/ 823 h 1142"/>
                <a:gd name="T14" fmla="*/ 195 w 951"/>
                <a:gd name="T15" fmla="*/ 904 h 1142"/>
                <a:gd name="T16" fmla="*/ 246 w 951"/>
                <a:gd name="T17" fmla="*/ 953 h 1142"/>
                <a:gd name="T18" fmla="*/ 318 w 951"/>
                <a:gd name="T19" fmla="*/ 978 h 1142"/>
                <a:gd name="T20" fmla="*/ 420 w 951"/>
                <a:gd name="T21" fmla="*/ 981 h 1142"/>
                <a:gd name="T22" fmla="*/ 540 w 951"/>
                <a:gd name="T23" fmla="*/ 947 h 1142"/>
                <a:gd name="T24" fmla="*/ 621 w 951"/>
                <a:gd name="T25" fmla="*/ 885 h 1142"/>
                <a:gd name="T26" fmla="*/ 667 w 951"/>
                <a:gd name="T27" fmla="*/ 810 h 1142"/>
                <a:gd name="T28" fmla="*/ 682 w 951"/>
                <a:gd name="T29" fmla="*/ 737 h 1142"/>
                <a:gd name="T30" fmla="*/ 502 w 951"/>
                <a:gd name="T31" fmla="*/ 0 h 1142"/>
                <a:gd name="T32" fmla="*/ 604 w 951"/>
                <a:gd name="T33" fmla="*/ 12 h 1142"/>
                <a:gd name="T34" fmla="*/ 699 w 951"/>
                <a:gd name="T35" fmla="*/ 40 h 1142"/>
                <a:gd name="T36" fmla="*/ 776 w 951"/>
                <a:gd name="T37" fmla="*/ 93 h 1142"/>
                <a:gd name="T38" fmla="*/ 828 w 951"/>
                <a:gd name="T39" fmla="*/ 177 h 1142"/>
                <a:gd name="T40" fmla="*/ 848 w 951"/>
                <a:gd name="T41" fmla="*/ 299 h 1142"/>
                <a:gd name="T42" fmla="*/ 849 w 951"/>
                <a:gd name="T43" fmla="*/ 916 h 1142"/>
                <a:gd name="T44" fmla="*/ 861 w 951"/>
                <a:gd name="T45" fmla="*/ 967 h 1142"/>
                <a:gd name="T46" fmla="*/ 900 w 951"/>
                <a:gd name="T47" fmla="*/ 983 h 1142"/>
                <a:gd name="T48" fmla="*/ 951 w 951"/>
                <a:gd name="T49" fmla="*/ 972 h 1142"/>
                <a:gd name="T50" fmla="*/ 900 w 951"/>
                <a:gd name="T51" fmla="*/ 1134 h 1142"/>
                <a:gd name="T52" fmla="*/ 805 w 951"/>
                <a:gd name="T53" fmla="*/ 1139 h 1142"/>
                <a:gd name="T54" fmla="*/ 739 w 951"/>
                <a:gd name="T55" fmla="*/ 1110 h 1142"/>
                <a:gd name="T56" fmla="*/ 699 w 951"/>
                <a:gd name="T57" fmla="*/ 1042 h 1142"/>
                <a:gd name="T58" fmla="*/ 655 w 951"/>
                <a:gd name="T59" fmla="*/ 1013 h 1142"/>
                <a:gd name="T60" fmla="*/ 531 w 951"/>
                <a:gd name="T61" fmla="*/ 1100 h 1142"/>
                <a:gd name="T62" fmla="*/ 387 w 951"/>
                <a:gd name="T63" fmla="*/ 1139 h 1142"/>
                <a:gd name="T64" fmla="*/ 253 w 951"/>
                <a:gd name="T65" fmla="*/ 1135 h 1142"/>
                <a:gd name="T66" fmla="*/ 144 w 951"/>
                <a:gd name="T67" fmla="*/ 1100 h 1142"/>
                <a:gd name="T68" fmla="*/ 61 w 951"/>
                <a:gd name="T69" fmla="*/ 1032 h 1142"/>
                <a:gd name="T70" fmla="*/ 11 w 951"/>
                <a:gd name="T71" fmla="*/ 927 h 1142"/>
                <a:gd name="T72" fmla="*/ 3 w 951"/>
                <a:gd name="T73" fmla="*/ 789 h 1142"/>
                <a:gd name="T74" fmla="*/ 34 w 951"/>
                <a:gd name="T75" fmla="*/ 676 h 1142"/>
                <a:gd name="T76" fmla="*/ 95 w 951"/>
                <a:gd name="T77" fmla="*/ 598 h 1142"/>
                <a:gd name="T78" fmla="*/ 178 w 951"/>
                <a:gd name="T79" fmla="*/ 549 h 1142"/>
                <a:gd name="T80" fmla="*/ 275 w 951"/>
                <a:gd name="T81" fmla="*/ 516 h 1142"/>
                <a:gd name="T82" fmla="*/ 382 w 951"/>
                <a:gd name="T83" fmla="*/ 493 h 1142"/>
                <a:gd name="T84" fmla="*/ 491 w 951"/>
                <a:gd name="T85" fmla="*/ 475 h 1142"/>
                <a:gd name="T86" fmla="*/ 582 w 951"/>
                <a:gd name="T87" fmla="*/ 456 h 1142"/>
                <a:gd name="T88" fmla="*/ 648 w 951"/>
                <a:gd name="T89" fmla="*/ 424 h 1142"/>
                <a:gd name="T90" fmla="*/ 682 w 951"/>
                <a:gd name="T91" fmla="*/ 367 h 1142"/>
                <a:gd name="T92" fmla="*/ 675 w 951"/>
                <a:gd name="T93" fmla="*/ 277 h 1142"/>
                <a:gd name="T94" fmla="*/ 638 w 951"/>
                <a:gd name="T95" fmla="*/ 212 h 1142"/>
                <a:gd name="T96" fmla="*/ 580 w 951"/>
                <a:gd name="T97" fmla="*/ 176 h 1142"/>
                <a:gd name="T98" fmla="*/ 507 w 951"/>
                <a:gd name="T99" fmla="*/ 161 h 1142"/>
                <a:gd name="T100" fmla="*/ 424 w 951"/>
                <a:gd name="T101" fmla="*/ 160 h 1142"/>
                <a:gd name="T102" fmla="*/ 332 w 951"/>
                <a:gd name="T103" fmla="*/ 176 h 1142"/>
                <a:gd name="T104" fmla="*/ 261 w 951"/>
                <a:gd name="T105" fmla="*/ 220 h 1142"/>
                <a:gd name="T106" fmla="*/ 218 w 951"/>
                <a:gd name="T107" fmla="*/ 294 h 1142"/>
                <a:gd name="T108" fmla="*/ 40 w 951"/>
                <a:gd name="T109" fmla="*/ 365 h 1142"/>
                <a:gd name="T110" fmla="*/ 66 w 951"/>
                <a:gd name="T111" fmla="*/ 223 h 1142"/>
                <a:gd name="T112" fmla="*/ 129 w 951"/>
                <a:gd name="T113" fmla="*/ 120 h 1142"/>
                <a:gd name="T114" fmla="*/ 223 w 951"/>
                <a:gd name="T115" fmla="*/ 51 h 1142"/>
                <a:gd name="T116" fmla="*/ 338 w 951"/>
                <a:gd name="T117" fmla="*/ 13 h 1142"/>
                <a:gd name="T118" fmla="*/ 469 w 951"/>
                <a:gd name="T119" fmla="*/ 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1" h="1142">
                  <a:moveTo>
                    <a:pt x="682" y="554"/>
                  </a:moveTo>
                  <a:lnTo>
                    <a:pt x="658" y="569"/>
                  </a:lnTo>
                  <a:lnTo>
                    <a:pt x="631" y="580"/>
                  </a:lnTo>
                  <a:lnTo>
                    <a:pt x="599" y="590"/>
                  </a:lnTo>
                  <a:lnTo>
                    <a:pt x="566" y="597"/>
                  </a:lnTo>
                  <a:lnTo>
                    <a:pt x="531" y="605"/>
                  </a:lnTo>
                  <a:lnTo>
                    <a:pt x="494" y="610"/>
                  </a:lnTo>
                  <a:lnTo>
                    <a:pt x="455" y="615"/>
                  </a:lnTo>
                  <a:lnTo>
                    <a:pt x="418" y="621"/>
                  </a:lnTo>
                  <a:lnTo>
                    <a:pt x="381" y="627"/>
                  </a:lnTo>
                  <a:lnTo>
                    <a:pt x="351" y="633"/>
                  </a:lnTo>
                  <a:lnTo>
                    <a:pt x="322" y="641"/>
                  </a:lnTo>
                  <a:lnTo>
                    <a:pt x="296" y="651"/>
                  </a:lnTo>
                  <a:lnTo>
                    <a:pt x="271" y="662"/>
                  </a:lnTo>
                  <a:lnTo>
                    <a:pt x="248" y="676"/>
                  </a:lnTo>
                  <a:lnTo>
                    <a:pt x="228" y="692"/>
                  </a:lnTo>
                  <a:lnTo>
                    <a:pt x="210" y="711"/>
                  </a:lnTo>
                  <a:lnTo>
                    <a:pt x="197" y="733"/>
                  </a:lnTo>
                  <a:lnTo>
                    <a:pt x="185" y="759"/>
                  </a:lnTo>
                  <a:lnTo>
                    <a:pt x="179" y="789"/>
                  </a:lnTo>
                  <a:lnTo>
                    <a:pt x="177" y="823"/>
                  </a:lnTo>
                  <a:lnTo>
                    <a:pt x="179" y="854"/>
                  </a:lnTo>
                  <a:lnTo>
                    <a:pt x="185" y="880"/>
                  </a:lnTo>
                  <a:lnTo>
                    <a:pt x="195" y="904"/>
                  </a:lnTo>
                  <a:lnTo>
                    <a:pt x="210" y="924"/>
                  </a:lnTo>
                  <a:lnTo>
                    <a:pt x="226" y="940"/>
                  </a:lnTo>
                  <a:lnTo>
                    <a:pt x="246" y="953"/>
                  </a:lnTo>
                  <a:lnTo>
                    <a:pt x="269" y="965"/>
                  </a:lnTo>
                  <a:lnTo>
                    <a:pt x="292" y="973"/>
                  </a:lnTo>
                  <a:lnTo>
                    <a:pt x="318" y="978"/>
                  </a:lnTo>
                  <a:lnTo>
                    <a:pt x="345" y="982"/>
                  </a:lnTo>
                  <a:lnTo>
                    <a:pt x="372" y="983"/>
                  </a:lnTo>
                  <a:lnTo>
                    <a:pt x="420" y="981"/>
                  </a:lnTo>
                  <a:lnTo>
                    <a:pt x="464" y="973"/>
                  </a:lnTo>
                  <a:lnTo>
                    <a:pt x="504" y="962"/>
                  </a:lnTo>
                  <a:lnTo>
                    <a:pt x="540" y="947"/>
                  </a:lnTo>
                  <a:lnTo>
                    <a:pt x="570" y="929"/>
                  </a:lnTo>
                  <a:lnTo>
                    <a:pt x="597" y="909"/>
                  </a:lnTo>
                  <a:lnTo>
                    <a:pt x="621" y="885"/>
                  </a:lnTo>
                  <a:lnTo>
                    <a:pt x="639" y="861"/>
                  </a:lnTo>
                  <a:lnTo>
                    <a:pt x="655" y="836"/>
                  </a:lnTo>
                  <a:lnTo>
                    <a:pt x="667" y="810"/>
                  </a:lnTo>
                  <a:lnTo>
                    <a:pt x="675" y="785"/>
                  </a:lnTo>
                  <a:lnTo>
                    <a:pt x="680" y="760"/>
                  </a:lnTo>
                  <a:lnTo>
                    <a:pt x="682" y="737"/>
                  </a:lnTo>
                  <a:lnTo>
                    <a:pt x="682" y="554"/>
                  </a:lnTo>
                  <a:close/>
                  <a:moveTo>
                    <a:pt x="469" y="0"/>
                  </a:moveTo>
                  <a:lnTo>
                    <a:pt x="502" y="0"/>
                  </a:lnTo>
                  <a:lnTo>
                    <a:pt x="537" y="3"/>
                  </a:lnTo>
                  <a:lnTo>
                    <a:pt x="571" y="7"/>
                  </a:lnTo>
                  <a:lnTo>
                    <a:pt x="604" y="12"/>
                  </a:lnTo>
                  <a:lnTo>
                    <a:pt x="637" y="18"/>
                  </a:lnTo>
                  <a:lnTo>
                    <a:pt x="669" y="28"/>
                  </a:lnTo>
                  <a:lnTo>
                    <a:pt x="699" y="40"/>
                  </a:lnTo>
                  <a:lnTo>
                    <a:pt x="726" y="54"/>
                  </a:lnTo>
                  <a:lnTo>
                    <a:pt x="752" y="73"/>
                  </a:lnTo>
                  <a:lnTo>
                    <a:pt x="776" y="93"/>
                  </a:lnTo>
                  <a:lnTo>
                    <a:pt x="797" y="117"/>
                  </a:lnTo>
                  <a:lnTo>
                    <a:pt x="815" y="145"/>
                  </a:lnTo>
                  <a:lnTo>
                    <a:pt x="828" y="177"/>
                  </a:lnTo>
                  <a:lnTo>
                    <a:pt x="840" y="213"/>
                  </a:lnTo>
                  <a:lnTo>
                    <a:pt x="846" y="255"/>
                  </a:lnTo>
                  <a:lnTo>
                    <a:pt x="848" y="299"/>
                  </a:lnTo>
                  <a:lnTo>
                    <a:pt x="848" y="861"/>
                  </a:lnTo>
                  <a:lnTo>
                    <a:pt x="848" y="890"/>
                  </a:lnTo>
                  <a:lnTo>
                    <a:pt x="849" y="916"/>
                  </a:lnTo>
                  <a:lnTo>
                    <a:pt x="851" y="937"/>
                  </a:lnTo>
                  <a:lnTo>
                    <a:pt x="854" y="953"/>
                  </a:lnTo>
                  <a:lnTo>
                    <a:pt x="861" y="967"/>
                  </a:lnTo>
                  <a:lnTo>
                    <a:pt x="871" y="976"/>
                  </a:lnTo>
                  <a:lnTo>
                    <a:pt x="883" y="981"/>
                  </a:lnTo>
                  <a:lnTo>
                    <a:pt x="900" y="983"/>
                  </a:lnTo>
                  <a:lnTo>
                    <a:pt x="915" y="982"/>
                  </a:lnTo>
                  <a:lnTo>
                    <a:pt x="933" y="980"/>
                  </a:lnTo>
                  <a:lnTo>
                    <a:pt x="951" y="972"/>
                  </a:lnTo>
                  <a:lnTo>
                    <a:pt x="951" y="1112"/>
                  </a:lnTo>
                  <a:lnTo>
                    <a:pt x="928" y="1124"/>
                  </a:lnTo>
                  <a:lnTo>
                    <a:pt x="900" y="1134"/>
                  </a:lnTo>
                  <a:lnTo>
                    <a:pt x="869" y="1139"/>
                  </a:lnTo>
                  <a:lnTo>
                    <a:pt x="832" y="1142"/>
                  </a:lnTo>
                  <a:lnTo>
                    <a:pt x="805" y="1139"/>
                  </a:lnTo>
                  <a:lnTo>
                    <a:pt x="780" y="1134"/>
                  </a:lnTo>
                  <a:lnTo>
                    <a:pt x="757" y="1124"/>
                  </a:lnTo>
                  <a:lnTo>
                    <a:pt x="739" y="1110"/>
                  </a:lnTo>
                  <a:lnTo>
                    <a:pt x="721" y="1092"/>
                  </a:lnTo>
                  <a:lnTo>
                    <a:pt x="709" y="1069"/>
                  </a:lnTo>
                  <a:lnTo>
                    <a:pt x="699" y="1042"/>
                  </a:lnTo>
                  <a:lnTo>
                    <a:pt x="694" y="1010"/>
                  </a:lnTo>
                  <a:lnTo>
                    <a:pt x="692" y="972"/>
                  </a:lnTo>
                  <a:lnTo>
                    <a:pt x="655" y="1013"/>
                  </a:lnTo>
                  <a:lnTo>
                    <a:pt x="617" y="1048"/>
                  </a:lnTo>
                  <a:lnTo>
                    <a:pt x="576" y="1077"/>
                  </a:lnTo>
                  <a:lnTo>
                    <a:pt x="531" y="1100"/>
                  </a:lnTo>
                  <a:lnTo>
                    <a:pt x="485" y="1119"/>
                  </a:lnTo>
                  <a:lnTo>
                    <a:pt x="438" y="1132"/>
                  </a:lnTo>
                  <a:lnTo>
                    <a:pt x="387" y="1139"/>
                  </a:lnTo>
                  <a:lnTo>
                    <a:pt x="336" y="1142"/>
                  </a:lnTo>
                  <a:lnTo>
                    <a:pt x="294" y="1140"/>
                  </a:lnTo>
                  <a:lnTo>
                    <a:pt x="253" y="1135"/>
                  </a:lnTo>
                  <a:lnTo>
                    <a:pt x="214" y="1127"/>
                  </a:lnTo>
                  <a:lnTo>
                    <a:pt x="178" y="1115"/>
                  </a:lnTo>
                  <a:lnTo>
                    <a:pt x="144" y="1100"/>
                  </a:lnTo>
                  <a:lnTo>
                    <a:pt x="113" y="1081"/>
                  </a:lnTo>
                  <a:lnTo>
                    <a:pt x="85" y="1058"/>
                  </a:lnTo>
                  <a:lnTo>
                    <a:pt x="61" y="1032"/>
                  </a:lnTo>
                  <a:lnTo>
                    <a:pt x="40" y="1001"/>
                  </a:lnTo>
                  <a:lnTo>
                    <a:pt x="22" y="966"/>
                  </a:lnTo>
                  <a:lnTo>
                    <a:pt x="11" y="927"/>
                  </a:lnTo>
                  <a:lnTo>
                    <a:pt x="3" y="884"/>
                  </a:lnTo>
                  <a:lnTo>
                    <a:pt x="0" y="835"/>
                  </a:lnTo>
                  <a:lnTo>
                    <a:pt x="3" y="789"/>
                  </a:lnTo>
                  <a:lnTo>
                    <a:pt x="9" y="747"/>
                  </a:lnTo>
                  <a:lnTo>
                    <a:pt x="20" y="709"/>
                  </a:lnTo>
                  <a:lnTo>
                    <a:pt x="34" y="676"/>
                  </a:lnTo>
                  <a:lnTo>
                    <a:pt x="51" y="647"/>
                  </a:lnTo>
                  <a:lnTo>
                    <a:pt x="71" y="621"/>
                  </a:lnTo>
                  <a:lnTo>
                    <a:pt x="95" y="598"/>
                  </a:lnTo>
                  <a:lnTo>
                    <a:pt x="121" y="580"/>
                  </a:lnTo>
                  <a:lnTo>
                    <a:pt x="148" y="562"/>
                  </a:lnTo>
                  <a:lnTo>
                    <a:pt x="178" y="549"/>
                  </a:lnTo>
                  <a:lnTo>
                    <a:pt x="209" y="536"/>
                  </a:lnTo>
                  <a:lnTo>
                    <a:pt x="241" y="525"/>
                  </a:lnTo>
                  <a:lnTo>
                    <a:pt x="275" y="516"/>
                  </a:lnTo>
                  <a:lnTo>
                    <a:pt x="308" y="507"/>
                  </a:lnTo>
                  <a:lnTo>
                    <a:pt x="343" y="500"/>
                  </a:lnTo>
                  <a:lnTo>
                    <a:pt x="382" y="493"/>
                  </a:lnTo>
                  <a:lnTo>
                    <a:pt x="420" y="486"/>
                  </a:lnTo>
                  <a:lnTo>
                    <a:pt x="456" y="481"/>
                  </a:lnTo>
                  <a:lnTo>
                    <a:pt x="491" y="475"/>
                  </a:lnTo>
                  <a:lnTo>
                    <a:pt x="524" y="470"/>
                  </a:lnTo>
                  <a:lnTo>
                    <a:pt x="555" y="464"/>
                  </a:lnTo>
                  <a:lnTo>
                    <a:pt x="582" y="456"/>
                  </a:lnTo>
                  <a:lnTo>
                    <a:pt x="607" y="448"/>
                  </a:lnTo>
                  <a:lnTo>
                    <a:pt x="629" y="438"/>
                  </a:lnTo>
                  <a:lnTo>
                    <a:pt x="648" y="424"/>
                  </a:lnTo>
                  <a:lnTo>
                    <a:pt x="663" y="408"/>
                  </a:lnTo>
                  <a:lnTo>
                    <a:pt x="674" y="389"/>
                  </a:lnTo>
                  <a:lnTo>
                    <a:pt x="682" y="367"/>
                  </a:lnTo>
                  <a:lnTo>
                    <a:pt x="684" y="341"/>
                  </a:lnTo>
                  <a:lnTo>
                    <a:pt x="682" y="307"/>
                  </a:lnTo>
                  <a:lnTo>
                    <a:pt x="675" y="277"/>
                  </a:lnTo>
                  <a:lnTo>
                    <a:pt x="667" y="252"/>
                  </a:lnTo>
                  <a:lnTo>
                    <a:pt x="654" y="230"/>
                  </a:lnTo>
                  <a:lnTo>
                    <a:pt x="638" y="212"/>
                  </a:lnTo>
                  <a:lnTo>
                    <a:pt x="621" y="197"/>
                  </a:lnTo>
                  <a:lnTo>
                    <a:pt x="601" y="185"/>
                  </a:lnTo>
                  <a:lnTo>
                    <a:pt x="580" y="176"/>
                  </a:lnTo>
                  <a:lnTo>
                    <a:pt x="556" y="169"/>
                  </a:lnTo>
                  <a:lnTo>
                    <a:pt x="532" y="164"/>
                  </a:lnTo>
                  <a:lnTo>
                    <a:pt x="507" y="161"/>
                  </a:lnTo>
                  <a:lnTo>
                    <a:pt x="483" y="159"/>
                  </a:lnTo>
                  <a:lnTo>
                    <a:pt x="459" y="159"/>
                  </a:lnTo>
                  <a:lnTo>
                    <a:pt x="424" y="160"/>
                  </a:lnTo>
                  <a:lnTo>
                    <a:pt x="392" y="162"/>
                  </a:lnTo>
                  <a:lnTo>
                    <a:pt x="361" y="169"/>
                  </a:lnTo>
                  <a:lnTo>
                    <a:pt x="332" y="176"/>
                  </a:lnTo>
                  <a:lnTo>
                    <a:pt x="306" y="187"/>
                  </a:lnTo>
                  <a:lnTo>
                    <a:pt x="282" y="202"/>
                  </a:lnTo>
                  <a:lnTo>
                    <a:pt x="261" y="220"/>
                  </a:lnTo>
                  <a:lnTo>
                    <a:pt x="244" y="241"/>
                  </a:lnTo>
                  <a:lnTo>
                    <a:pt x="229" y="266"/>
                  </a:lnTo>
                  <a:lnTo>
                    <a:pt x="218" y="294"/>
                  </a:lnTo>
                  <a:lnTo>
                    <a:pt x="210" y="328"/>
                  </a:lnTo>
                  <a:lnTo>
                    <a:pt x="206" y="365"/>
                  </a:lnTo>
                  <a:lnTo>
                    <a:pt x="40" y="365"/>
                  </a:lnTo>
                  <a:lnTo>
                    <a:pt x="44" y="313"/>
                  </a:lnTo>
                  <a:lnTo>
                    <a:pt x="52" y="267"/>
                  </a:lnTo>
                  <a:lnTo>
                    <a:pt x="66" y="223"/>
                  </a:lnTo>
                  <a:lnTo>
                    <a:pt x="83" y="185"/>
                  </a:lnTo>
                  <a:lnTo>
                    <a:pt x="105" y="151"/>
                  </a:lnTo>
                  <a:lnTo>
                    <a:pt x="129" y="120"/>
                  </a:lnTo>
                  <a:lnTo>
                    <a:pt x="158" y="94"/>
                  </a:lnTo>
                  <a:lnTo>
                    <a:pt x="189" y="70"/>
                  </a:lnTo>
                  <a:lnTo>
                    <a:pt x="223" y="51"/>
                  </a:lnTo>
                  <a:lnTo>
                    <a:pt x="259" y="35"/>
                  </a:lnTo>
                  <a:lnTo>
                    <a:pt x="297" y="22"/>
                  </a:lnTo>
                  <a:lnTo>
                    <a:pt x="338" y="13"/>
                  </a:lnTo>
                  <a:lnTo>
                    <a:pt x="381" y="5"/>
                  </a:lnTo>
                  <a:lnTo>
                    <a:pt x="424" y="2"/>
                  </a:lnTo>
                  <a:lnTo>
                    <a:pt x="46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p:cNvSpPr>
            <p:nvPr userDrawn="1"/>
          </p:nvSpPr>
          <p:spPr bwMode="auto">
            <a:xfrm>
              <a:off x="8270875" y="4959350"/>
              <a:ext cx="341313" cy="452438"/>
            </a:xfrm>
            <a:custGeom>
              <a:avLst/>
              <a:gdLst>
                <a:gd name="T0" fmla="*/ 487 w 860"/>
                <a:gd name="T1" fmla="*/ 4 h 1142"/>
                <a:gd name="T2" fmla="*/ 603 w 860"/>
                <a:gd name="T3" fmla="*/ 30 h 1142"/>
                <a:gd name="T4" fmla="*/ 700 w 860"/>
                <a:gd name="T5" fmla="*/ 83 h 1142"/>
                <a:gd name="T6" fmla="*/ 771 w 860"/>
                <a:gd name="T7" fmla="*/ 167 h 1142"/>
                <a:gd name="T8" fmla="*/ 810 w 860"/>
                <a:gd name="T9" fmla="*/ 292 h 1142"/>
                <a:gd name="T10" fmla="*/ 642 w 860"/>
                <a:gd name="T11" fmla="*/ 307 h 1142"/>
                <a:gd name="T12" fmla="*/ 600 w 860"/>
                <a:gd name="T13" fmla="*/ 226 h 1142"/>
                <a:gd name="T14" fmla="*/ 529 w 860"/>
                <a:gd name="T15" fmla="*/ 179 h 1142"/>
                <a:gd name="T16" fmla="*/ 443 w 860"/>
                <a:gd name="T17" fmla="*/ 160 h 1142"/>
                <a:gd name="T18" fmla="*/ 358 w 860"/>
                <a:gd name="T19" fmla="*/ 162 h 1142"/>
                <a:gd name="T20" fmla="*/ 280 w 860"/>
                <a:gd name="T21" fmla="*/ 181 h 1142"/>
                <a:gd name="T22" fmla="*/ 220 w 860"/>
                <a:gd name="T23" fmla="*/ 225 h 1142"/>
                <a:gd name="T24" fmla="*/ 198 w 860"/>
                <a:gd name="T25" fmla="*/ 298 h 1142"/>
                <a:gd name="T26" fmla="*/ 220 w 860"/>
                <a:gd name="T27" fmla="*/ 367 h 1142"/>
                <a:gd name="T28" fmla="*/ 279 w 860"/>
                <a:gd name="T29" fmla="*/ 414 h 1142"/>
                <a:gd name="T30" fmla="*/ 363 w 860"/>
                <a:gd name="T31" fmla="*/ 446 h 1142"/>
                <a:gd name="T32" fmla="*/ 462 w 860"/>
                <a:gd name="T33" fmla="*/ 471 h 1142"/>
                <a:gd name="T34" fmla="*/ 564 w 860"/>
                <a:gd name="T35" fmla="*/ 496 h 1142"/>
                <a:gd name="T36" fmla="*/ 667 w 860"/>
                <a:gd name="T37" fmla="*/ 530 h 1142"/>
                <a:gd name="T38" fmla="*/ 756 w 860"/>
                <a:gd name="T39" fmla="*/ 578 h 1142"/>
                <a:gd name="T40" fmla="*/ 824 w 860"/>
                <a:gd name="T41" fmla="*/ 651 h 1142"/>
                <a:gd name="T42" fmla="*/ 857 w 860"/>
                <a:gd name="T43" fmla="*/ 754 h 1142"/>
                <a:gd name="T44" fmla="*/ 850 w 860"/>
                <a:gd name="T45" fmla="*/ 887 h 1142"/>
                <a:gd name="T46" fmla="*/ 801 w 860"/>
                <a:gd name="T47" fmla="*/ 992 h 1142"/>
                <a:gd name="T48" fmla="*/ 722 w 860"/>
                <a:gd name="T49" fmla="*/ 1067 h 1142"/>
                <a:gd name="T50" fmla="*/ 620 w 860"/>
                <a:gd name="T51" fmla="*/ 1114 h 1142"/>
                <a:gd name="T52" fmla="*/ 506 w 860"/>
                <a:gd name="T53" fmla="*/ 1138 h 1142"/>
                <a:gd name="T54" fmla="*/ 383 w 860"/>
                <a:gd name="T55" fmla="*/ 1140 h 1142"/>
                <a:gd name="T56" fmla="*/ 258 w 860"/>
                <a:gd name="T57" fmla="*/ 1119 h 1142"/>
                <a:gd name="T58" fmla="*/ 148 w 860"/>
                <a:gd name="T59" fmla="*/ 1069 h 1142"/>
                <a:gd name="T60" fmla="*/ 65 w 860"/>
                <a:gd name="T61" fmla="*/ 988 h 1142"/>
                <a:gd name="T62" fmla="*/ 13 w 860"/>
                <a:gd name="T63" fmla="*/ 871 h 1142"/>
                <a:gd name="T64" fmla="*/ 167 w 860"/>
                <a:gd name="T65" fmla="*/ 773 h 1142"/>
                <a:gd name="T66" fmla="*/ 192 w 860"/>
                <a:gd name="T67" fmla="*/ 872 h 1142"/>
                <a:gd name="T68" fmla="*/ 253 w 860"/>
                <a:gd name="T69" fmla="*/ 939 h 1142"/>
                <a:gd name="T70" fmla="*/ 339 w 860"/>
                <a:gd name="T71" fmla="*/ 973 h 1142"/>
                <a:gd name="T72" fmla="*/ 438 w 860"/>
                <a:gd name="T73" fmla="*/ 983 h 1142"/>
                <a:gd name="T74" fmla="*/ 514 w 860"/>
                <a:gd name="T75" fmla="*/ 978 h 1142"/>
                <a:gd name="T76" fmla="*/ 588 w 860"/>
                <a:gd name="T77" fmla="*/ 958 h 1142"/>
                <a:gd name="T78" fmla="*/ 648 w 860"/>
                <a:gd name="T79" fmla="*/ 919 h 1142"/>
                <a:gd name="T80" fmla="*/ 681 w 860"/>
                <a:gd name="T81" fmla="*/ 850 h 1142"/>
                <a:gd name="T82" fmla="*/ 672 w 860"/>
                <a:gd name="T83" fmla="*/ 764 h 1142"/>
                <a:gd name="T84" fmla="*/ 620 w 860"/>
                <a:gd name="T85" fmla="*/ 704 h 1142"/>
                <a:gd name="T86" fmla="*/ 534 w 860"/>
                <a:gd name="T87" fmla="*/ 664 h 1142"/>
                <a:gd name="T88" fmla="*/ 428 w 860"/>
                <a:gd name="T89" fmla="*/ 636 h 1142"/>
                <a:gd name="T90" fmla="*/ 317 w 860"/>
                <a:gd name="T91" fmla="*/ 610 h 1142"/>
                <a:gd name="T92" fmla="*/ 215 w 860"/>
                <a:gd name="T93" fmla="*/ 576 h 1142"/>
                <a:gd name="T94" fmla="*/ 126 w 860"/>
                <a:gd name="T95" fmla="*/ 527 h 1142"/>
                <a:gd name="T96" fmla="*/ 59 w 860"/>
                <a:gd name="T97" fmla="*/ 456 h 1142"/>
                <a:gd name="T98" fmla="*/ 24 w 860"/>
                <a:gd name="T99" fmla="*/ 353 h 1142"/>
                <a:gd name="T100" fmla="*/ 31 w 860"/>
                <a:gd name="T101" fmla="*/ 230 h 1142"/>
                <a:gd name="T102" fmla="*/ 80 w 860"/>
                <a:gd name="T103" fmla="*/ 132 h 1142"/>
                <a:gd name="T104" fmla="*/ 159 w 860"/>
                <a:gd name="T105" fmla="*/ 64 h 1142"/>
                <a:gd name="T106" fmla="*/ 258 w 860"/>
                <a:gd name="T107" fmla="*/ 20 h 1142"/>
                <a:gd name="T108" fmla="*/ 363 w 860"/>
                <a:gd name="T109" fmla="*/ 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0" h="1142">
                  <a:moveTo>
                    <a:pt x="399" y="0"/>
                  </a:moveTo>
                  <a:lnTo>
                    <a:pt x="443" y="2"/>
                  </a:lnTo>
                  <a:lnTo>
                    <a:pt x="487" y="4"/>
                  </a:lnTo>
                  <a:lnTo>
                    <a:pt x="528" y="10"/>
                  </a:lnTo>
                  <a:lnTo>
                    <a:pt x="566" y="19"/>
                  </a:lnTo>
                  <a:lnTo>
                    <a:pt x="603" y="30"/>
                  </a:lnTo>
                  <a:lnTo>
                    <a:pt x="638" y="44"/>
                  </a:lnTo>
                  <a:lnTo>
                    <a:pt x="671" y="61"/>
                  </a:lnTo>
                  <a:lnTo>
                    <a:pt x="700" y="83"/>
                  </a:lnTo>
                  <a:lnTo>
                    <a:pt x="727" y="108"/>
                  </a:lnTo>
                  <a:lnTo>
                    <a:pt x="750" y="135"/>
                  </a:lnTo>
                  <a:lnTo>
                    <a:pt x="771" y="167"/>
                  </a:lnTo>
                  <a:lnTo>
                    <a:pt x="787" y="205"/>
                  </a:lnTo>
                  <a:lnTo>
                    <a:pt x="800" y="246"/>
                  </a:lnTo>
                  <a:lnTo>
                    <a:pt x="810" y="292"/>
                  </a:lnTo>
                  <a:lnTo>
                    <a:pt x="815" y="342"/>
                  </a:lnTo>
                  <a:lnTo>
                    <a:pt x="648" y="342"/>
                  </a:lnTo>
                  <a:lnTo>
                    <a:pt x="642" y="307"/>
                  </a:lnTo>
                  <a:lnTo>
                    <a:pt x="632" y="276"/>
                  </a:lnTo>
                  <a:lnTo>
                    <a:pt x="618" y="248"/>
                  </a:lnTo>
                  <a:lnTo>
                    <a:pt x="600" y="226"/>
                  </a:lnTo>
                  <a:lnTo>
                    <a:pt x="579" y="206"/>
                  </a:lnTo>
                  <a:lnTo>
                    <a:pt x="555" y="191"/>
                  </a:lnTo>
                  <a:lnTo>
                    <a:pt x="529" y="179"/>
                  </a:lnTo>
                  <a:lnTo>
                    <a:pt x="501" y="170"/>
                  </a:lnTo>
                  <a:lnTo>
                    <a:pt x="473" y="164"/>
                  </a:lnTo>
                  <a:lnTo>
                    <a:pt x="443" y="160"/>
                  </a:lnTo>
                  <a:lnTo>
                    <a:pt x="413" y="159"/>
                  </a:lnTo>
                  <a:lnTo>
                    <a:pt x="386" y="160"/>
                  </a:lnTo>
                  <a:lnTo>
                    <a:pt x="358" y="162"/>
                  </a:lnTo>
                  <a:lnTo>
                    <a:pt x="331" y="166"/>
                  </a:lnTo>
                  <a:lnTo>
                    <a:pt x="304" y="172"/>
                  </a:lnTo>
                  <a:lnTo>
                    <a:pt x="280" y="181"/>
                  </a:lnTo>
                  <a:lnTo>
                    <a:pt x="256" y="193"/>
                  </a:lnTo>
                  <a:lnTo>
                    <a:pt x="238" y="207"/>
                  </a:lnTo>
                  <a:lnTo>
                    <a:pt x="220" y="225"/>
                  </a:lnTo>
                  <a:lnTo>
                    <a:pt x="208" y="246"/>
                  </a:lnTo>
                  <a:lnTo>
                    <a:pt x="200" y="269"/>
                  </a:lnTo>
                  <a:lnTo>
                    <a:pt x="198" y="298"/>
                  </a:lnTo>
                  <a:lnTo>
                    <a:pt x="200" y="324"/>
                  </a:lnTo>
                  <a:lnTo>
                    <a:pt x="208" y="347"/>
                  </a:lnTo>
                  <a:lnTo>
                    <a:pt x="220" y="367"/>
                  </a:lnTo>
                  <a:lnTo>
                    <a:pt x="237" y="384"/>
                  </a:lnTo>
                  <a:lnTo>
                    <a:pt x="256" y="400"/>
                  </a:lnTo>
                  <a:lnTo>
                    <a:pt x="279" y="414"/>
                  </a:lnTo>
                  <a:lnTo>
                    <a:pt x="305" y="426"/>
                  </a:lnTo>
                  <a:lnTo>
                    <a:pt x="334" y="436"/>
                  </a:lnTo>
                  <a:lnTo>
                    <a:pt x="363" y="446"/>
                  </a:lnTo>
                  <a:lnTo>
                    <a:pt x="396" y="455"/>
                  </a:lnTo>
                  <a:lnTo>
                    <a:pt x="428" y="464"/>
                  </a:lnTo>
                  <a:lnTo>
                    <a:pt x="462" y="471"/>
                  </a:lnTo>
                  <a:lnTo>
                    <a:pt x="495" y="479"/>
                  </a:lnTo>
                  <a:lnTo>
                    <a:pt x="529" y="488"/>
                  </a:lnTo>
                  <a:lnTo>
                    <a:pt x="564" y="496"/>
                  </a:lnTo>
                  <a:lnTo>
                    <a:pt x="600" y="506"/>
                  </a:lnTo>
                  <a:lnTo>
                    <a:pt x="633" y="517"/>
                  </a:lnTo>
                  <a:lnTo>
                    <a:pt x="667" y="530"/>
                  </a:lnTo>
                  <a:lnTo>
                    <a:pt x="699" y="544"/>
                  </a:lnTo>
                  <a:lnTo>
                    <a:pt x="729" y="560"/>
                  </a:lnTo>
                  <a:lnTo>
                    <a:pt x="756" y="578"/>
                  </a:lnTo>
                  <a:lnTo>
                    <a:pt x="781" y="600"/>
                  </a:lnTo>
                  <a:lnTo>
                    <a:pt x="804" y="623"/>
                  </a:lnTo>
                  <a:lnTo>
                    <a:pt x="824" y="651"/>
                  </a:lnTo>
                  <a:lnTo>
                    <a:pt x="838" y="682"/>
                  </a:lnTo>
                  <a:lnTo>
                    <a:pt x="850" y="717"/>
                  </a:lnTo>
                  <a:lnTo>
                    <a:pt x="857" y="754"/>
                  </a:lnTo>
                  <a:lnTo>
                    <a:pt x="860" y="798"/>
                  </a:lnTo>
                  <a:lnTo>
                    <a:pt x="857" y="844"/>
                  </a:lnTo>
                  <a:lnTo>
                    <a:pt x="850" y="887"/>
                  </a:lnTo>
                  <a:lnTo>
                    <a:pt x="837" y="926"/>
                  </a:lnTo>
                  <a:lnTo>
                    <a:pt x="821" y="961"/>
                  </a:lnTo>
                  <a:lnTo>
                    <a:pt x="801" y="992"/>
                  </a:lnTo>
                  <a:lnTo>
                    <a:pt x="778" y="1021"/>
                  </a:lnTo>
                  <a:lnTo>
                    <a:pt x="750" y="1046"/>
                  </a:lnTo>
                  <a:lnTo>
                    <a:pt x="722" y="1067"/>
                  </a:lnTo>
                  <a:lnTo>
                    <a:pt x="689" y="1086"/>
                  </a:lnTo>
                  <a:lnTo>
                    <a:pt x="656" y="1100"/>
                  </a:lnTo>
                  <a:lnTo>
                    <a:pt x="620" y="1114"/>
                  </a:lnTo>
                  <a:lnTo>
                    <a:pt x="582" y="1124"/>
                  </a:lnTo>
                  <a:lnTo>
                    <a:pt x="545" y="1132"/>
                  </a:lnTo>
                  <a:lnTo>
                    <a:pt x="506" y="1138"/>
                  </a:lnTo>
                  <a:lnTo>
                    <a:pt x="468" y="1140"/>
                  </a:lnTo>
                  <a:lnTo>
                    <a:pt x="429" y="1142"/>
                  </a:lnTo>
                  <a:lnTo>
                    <a:pt x="383" y="1140"/>
                  </a:lnTo>
                  <a:lnTo>
                    <a:pt x="340" y="1137"/>
                  </a:lnTo>
                  <a:lnTo>
                    <a:pt x="297" y="1129"/>
                  </a:lnTo>
                  <a:lnTo>
                    <a:pt x="258" y="1119"/>
                  </a:lnTo>
                  <a:lnTo>
                    <a:pt x="219" y="1105"/>
                  </a:lnTo>
                  <a:lnTo>
                    <a:pt x="183" y="1089"/>
                  </a:lnTo>
                  <a:lnTo>
                    <a:pt x="148" y="1069"/>
                  </a:lnTo>
                  <a:lnTo>
                    <a:pt x="117" y="1046"/>
                  </a:lnTo>
                  <a:lnTo>
                    <a:pt x="90" y="1020"/>
                  </a:lnTo>
                  <a:lnTo>
                    <a:pt x="65" y="988"/>
                  </a:lnTo>
                  <a:lnTo>
                    <a:pt x="44" y="953"/>
                  </a:lnTo>
                  <a:lnTo>
                    <a:pt x="26" y="915"/>
                  </a:lnTo>
                  <a:lnTo>
                    <a:pt x="13" y="871"/>
                  </a:lnTo>
                  <a:lnTo>
                    <a:pt x="4" y="824"/>
                  </a:lnTo>
                  <a:lnTo>
                    <a:pt x="0" y="773"/>
                  </a:lnTo>
                  <a:lnTo>
                    <a:pt x="167" y="773"/>
                  </a:lnTo>
                  <a:lnTo>
                    <a:pt x="171" y="810"/>
                  </a:lnTo>
                  <a:lnTo>
                    <a:pt x="179" y="844"/>
                  </a:lnTo>
                  <a:lnTo>
                    <a:pt x="192" y="872"/>
                  </a:lnTo>
                  <a:lnTo>
                    <a:pt x="209" y="899"/>
                  </a:lnTo>
                  <a:lnTo>
                    <a:pt x="229" y="920"/>
                  </a:lnTo>
                  <a:lnTo>
                    <a:pt x="253" y="939"/>
                  </a:lnTo>
                  <a:lnTo>
                    <a:pt x="280" y="952"/>
                  </a:lnTo>
                  <a:lnTo>
                    <a:pt x="309" y="965"/>
                  </a:lnTo>
                  <a:lnTo>
                    <a:pt x="339" y="973"/>
                  </a:lnTo>
                  <a:lnTo>
                    <a:pt x="371" y="978"/>
                  </a:lnTo>
                  <a:lnTo>
                    <a:pt x="404" y="982"/>
                  </a:lnTo>
                  <a:lnTo>
                    <a:pt x="438" y="983"/>
                  </a:lnTo>
                  <a:lnTo>
                    <a:pt x="463" y="983"/>
                  </a:lnTo>
                  <a:lnTo>
                    <a:pt x="489" y="981"/>
                  </a:lnTo>
                  <a:lnTo>
                    <a:pt x="514" y="978"/>
                  </a:lnTo>
                  <a:lnTo>
                    <a:pt x="540" y="973"/>
                  </a:lnTo>
                  <a:lnTo>
                    <a:pt x="565" y="967"/>
                  </a:lnTo>
                  <a:lnTo>
                    <a:pt x="588" y="958"/>
                  </a:lnTo>
                  <a:lnTo>
                    <a:pt x="611" y="947"/>
                  </a:lnTo>
                  <a:lnTo>
                    <a:pt x="631" y="935"/>
                  </a:lnTo>
                  <a:lnTo>
                    <a:pt x="648" y="919"/>
                  </a:lnTo>
                  <a:lnTo>
                    <a:pt x="663" y="899"/>
                  </a:lnTo>
                  <a:lnTo>
                    <a:pt x="674" y="876"/>
                  </a:lnTo>
                  <a:lnTo>
                    <a:pt x="681" y="850"/>
                  </a:lnTo>
                  <a:lnTo>
                    <a:pt x="683" y="821"/>
                  </a:lnTo>
                  <a:lnTo>
                    <a:pt x="681" y="790"/>
                  </a:lnTo>
                  <a:lnTo>
                    <a:pt x="672" y="764"/>
                  </a:lnTo>
                  <a:lnTo>
                    <a:pt x="659" y="742"/>
                  </a:lnTo>
                  <a:lnTo>
                    <a:pt x="641" y="722"/>
                  </a:lnTo>
                  <a:lnTo>
                    <a:pt x="620" y="704"/>
                  </a:lnTo>
                  <a:lnTo>
                    <a:pt x="595" y="689"/>
                  </a:lnTo>
                  <a:lnTo>
                    <a:pt x="566" y="676"/>
                  </a:lnTo>
                  <a:lnTo>
                    <a:pt x="534" y="664"/>
                  </a:lnTo>
                  <a:lnTo>
                    <a:pt x="500" y="654"/>
                  </a:lnTo>
                  <a:lnTo>
                    <a:pt x="465" y="644"/>
                  </a:lnTo>
                  <a:lnTo>
                    <a:pt x="428" y="636"/>
                  </a:lnTo>
                  <a:lnTo>
                    <a:pt x="391" y="627"/>
                  </a:lnTo>
                  <a:lnTo>
                    <a:pt x="352" y="618"/>
                  </a:lnTo>
                  <a:lnTo>
                    <a:pt x="317" y="610"/>
                  </a:lnTo>
                  <a:lnTo>
                    <a:pt x="283" y="600"/>
                  </a:lnTo>
                  <a:lnTo>
                    <a:pt x="248" y="588"/>
                  </a:lnTo>
                  <a:lnTo>
                    <a:pt x="215" y="576"/>
                  </a:lnTo>
                  <a:lnTo>
                    <a:pt x="183" y="562"/>
                  </a:lnTo>
                  <a:lnTo>
                    <a:pt x="153" y="546"/>
                  </a:lnTo>
                  <a:lnTo>
                    <a:pt x="126" y="527"/>
                  </a:lnTo>
                  <a:lnTo>
                    <a:pt x="100" y="506"/>
                  </a:lnTo>
                  <a:lnTo>
                    <a:pt x="77" y="483"/>
                  </a:lnTo>
                  <a:lnTo>
                    <a:pt x="59" y="456"/>
                  </a:lnTo>
                  <a:lnTo>
                    <a:pt x="43" y="425"/>
                  </a:lnTo>
                  <a:lnTo>
                    <a:pt x="31" y="392"/>
                  </a:lnTo>
                  <a:lnTo>
                    <a:pt x="24" y="353"/>
                  </a:lnTo>
                  <a:lnTo>
                    <a:pt x="21" y="311"/>
                  </a:lnTo>
                  <a:lnTo>
                    <a:pt x="24" y="268"/>
                  </a:lnTo>
                  <a:lnTo>
                    <a:pt x="31" y="230"/>
                  </a:lnTo>
                  <a:lnTo>
                    <a:pt x="44" y="193"/>
                  </a:lnTo>
                  <a:lnTo>
                    <a:pt x="60" y="161"/>
                  </a:lnTo>
                  <a:lnTo>
                    <a:pt x="80" y="132"/>
                  </a:lnTo>
                  <a:lnTo>
                    <a:pt x="103" y="106"/>
                  </a:lnTo>
                  <a:lnTo>
                    <a:pt x="130" y="84"/>
                  </a:lnTo>
                  <a:lnTo>
                    <a:pt x="159" y="64"/>
                  </a:lnTo>
                  <a:lnTo>
                    <a:pt x="191" y="46"/>
                  </a:lnTo>
                  <a:lnTo>
                    <a:pt x="223" y="32"/>
                  </a:lnTo>
                  <a:lnTo>
                    <a:pt x="258" y="20"/>
                  </a:lnTo>
                  <a:lnTo>
                    <a:pt x="292" y="12"/>
                  </a:lnTo>
                  <a:lnTo>
                    <a:pt x="329" y="5"/>
                  </a:lnTo>
                  <a:lnTo>
                    <a:pt x="363" y="2"/>
                  </a:lnTo>
                  <a:lnTo>
                    <a:pt x="3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3"/>
            <p:cNvSpPr>
              <a:spLocks/>
            </p:cNvSpPr>
            <p:nvPr userDrawn="1"/>
          </p:nvSpPr>
          <p:spPr bwMode="auto">
            <a:xfrm>
              <a:off x="7050088" y="5060950"/>
              <a:ext cx="434975" cy="482600"/>
            </a:xfrm>
            <a:custGeom>
              <a:avLst/>
              <a:gdLst>
                <a:gd name="T0" fmla="*/ 622 w 1095"/>
                <a:gd name="T1" fmla="*/ 0 h 1217"/>
                <a:gd name="T2" fmla="*/ 664 w 1095"/>
                <a:gd name="T3" fmla="*/ 17 h 1217"/>
                <a:gd name="T4" fmla="*/ 710 w 1095"/>
                <a:gd name="T5" fmla="*/ 68 h 1217"/>
                <a:gd name="T6" fmla="*/ 947 w 1095"/>
                <a:gd name="T7" fmla="*/ 356 h 1217"/>
                <a:gd name="T8" fmla="*/ 1027 w 1095"/>
                <a:gd name="T9" fmla="*/ 472 h 1217"/>
                <a:gd name="T10" fmla="*/ 1075 w 1095"/>
                <a:gd name="T11" fmla="*/ 584 h 1217"/>
                <a:gd name="T12" fmla="*/ 1095 w 1095"/>
                <a:gd name="T13" fmla="*/ 691 h 1217"/>
                <a:gd name="T14" fmla="*/ 1090 w 1095"/>
                <a:gd name="T15" fmla="*/ 791 h 1217"/>
                <a:gd name="T16" fmla="*/ 1064 w 1095"/>
                <a:gd name="T17" fmla="*/ 884 h 1217"/>
                <a:gd name="T18" fmla="*/ 1020 w 1095"/>
                <a:gd name="T19" fmla="*/ 967 h 1217"/>
                <a:gd name="T20" fmla="*/ 961 w 1095"/>
                <a:gd name="T21" fmla="*/ 1040 h 1217"/>
                <a:gd name="T22" fmla="*/ 893 w 1095"/>
                <a:gd name="T23" fmla="*/ 1101 h 1217"/>
                <a:gd name="T24" fmla="*/ 817 w 1095"/>
                <a:gd name="T25" fmla="*/ 1151 h 1217"/>
                <a:gd name="T26" fmla="*/ 737 w 1095"/>
                <a:gd name="T27" fmla="*/ 1186 h 1217"/>
                <a:gd name="T28" fmla="*/ 629 w 1095"/>
                <a:gd name="T29" fmla="*/ 1211 h 1217"/>
                <a:gd name="T30" fmla="*/ 497 w 1095"/>
                <a:gd name="T31" fmla="*/ 1217 h 1217"/>
                <a:gd name="T32" fmla="*/ 374 w 1095"/>
                <a:gd name="T33" fmla="*/ 1196 h 1217"/>
                <a:gd name="T34" fmla="*/ 261 w 1095"/>
                <a:gd name="T35" fmla="*/ 1152 h 1217"/>
                <a:gd name="T36" fmla="*/ 163 w 1095"/>
                <a:gd name="T37" fmla="*/ 1087 h 1217"/>
                <a:gd name="T38" fmla="*/ 82 w 1095"/>
                <a:gd name="T39" fmla="*/ 1005 h 1217"/>
                <a:gd name="T40" fmla="*/ 22 w 1095"/>
                <a:gd name="T41" fmla="*/ 908 h 1217"/>
                <a:gd name="T42" fmla="*/ 25 w 1095"/>
                <a:gd name="T43" fmla="*/ 889 h 1217"/>
                <a:gd name="T44" fmla="*/ 89 w 1095"/>
                <a:gd name="T45" fmla="*/ 947 h 1217"/>
                <a:gd name="T46" fmla="*/ 169 w 1095"/>
                <a:gd name="T47" fmla="*/ 989 h 1217"/>
                <a:gd name="T48" fmla="*/ 258 w 1095"/>
                <a:gd name="T49" fmla="*/ 1016 h 1217"/>
                <a:gd name="T50" fmla="*/ 353 w 1095"/>
                <a:gd name="T51" fmla="*/ 1026 h 1217"/>
                <a:gd name="T52" fmla="*/ 446 w 1095"/>
                <a:gd name="T53" fmla="*/ 1023 h 1217"/>
                <a:gd name="T54" fmla="*/ 534 w 1095"/>
                <a:gd name="T55" fmla="*/ 1001 h 1217"/>
                <a:gd name="T56" fmla="*/ 612 w 1095"/>
                <a:gd name="T57" fmla="*/ 965 h 1217"/>
                <a:gd name="T58" fmla="*/ 695 w 1095"/>
                <a:gd name="T59" fmla="*/ 901 h 1217"/>
                <a:gd name="T60" fmla="*/ 757 w 1095"/>
                <a:gd name="T61" fmla="*/ 826 h 1217"/>
                <a:gd name="T62" fmla="*/ 796 w 1095"/>
                <a:gd name="T63" fmla="*/ 744 h 1217"/>
                <a:gd name="T64" fmla="*/ 811 w 1095"/>
                <a:gd name="T65" fmla="*/ 656 h 1217"/>
                <a:gd name="T66" fmla="*/ 799 w 1095"/>
                <a:gd name="T67" fmla="*/ 568 h 1217"/>
                <a:gd name="T68" fmla="*/ 761 w 1095"/>
                <a:gd name="T69" fmla="*/ 481 h 1217"/>
                <a:gd name="T70" fmla="*/ 729 w 1095"/>
                <a:gd name="T71" fmla="*/ 436 h 1217"/>
                <a:gd name="T72" fmla="*/ 714 w 1095"/>
                <a:gd name="T73" fmla="*/ 418 h 1217"/>
                <a:gd name="T74" fmla="*/ 686 w 1095"/>
                <a:gd name="T75" fmla="*/ 386 h 1217"/>
                <a:gd name="T76" fmla="*/ 651 w 1095"/>
                <a:gd name="T77" fmla="*/ 342 h 1217"/>
                <a:gd name="T78" fmla="*/ 610 w 1095"/>
                <a:gd name="T79" fmla="*/ 293 h 1217"/>
                <a:gd name="T80" fmla="*/ 567 w 1095"/>
                <a:gd name="T81" fmla="*/ 240 h 1217"/>
                <a:gd name="T82" fmla="*/ 525 w 1095"/>
                <a:gd name="T83" fmla="*/ 189 h 1217"/>
                <a:gd name="T84" fmla="*/ 521 w 1095"/>
                <a:gd name="T85" fmla="*/ 185 h 1217"/>
                <a:gd name="T86" fmla="*/ 515 w 1095"/>
                <a:gd name="T87" fmla="*/ 178 h 1217"/>
                <a:gd name="T88" fmla="*/ 512 w 1095"/>
                <a:gd name="T89" fmla="*/ 175 h 1217"/>
                <a:gd name="T90" fmla="*/ 492 w 1095"/>
                <a:gd name="T91" fmla="*/ 132 h 1217"/>
                <a:gd name="T92" fmla="*/ 495 w 1095"/>
                <a:gd name="T93" fmla="*/ 87 h 1217"/>
                <a:gd name="T94" fmla="*/ 517 w 1095"/>
                <a:gd name="T95" fmla="*/ 45 h 1217"/>
                <a:gd name="T96" fmla="*/ 556 w 1095"/>
                <a:gd name="T97" fmla="*/ 13 h 1217"/>
                <a:gd name="T98" fmla="*/ 599 w 1095"/>
                <a:gd name="T99" fmla="*/ 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17">
                  <a:moveTo>
                    <a:pt x="599" y="0"/>
                  </a:moveTo>
                  <a:lnTo>
                    <a:pt x="622" y="0"/>
                  </a:lnTo>
                  <a:lnTo>
                    <a:pt x="644" y="6"/>
                  </a:lnTo>
                  <a:lnTo>
                    <a:pt x="664" y="17"/>
                  </a:lnTo>
                  <a:lnTo>
                    <a:pt x="681" y="35"/>
                  </a:lnTo>
                  <a:lnTo>
                    <a:pt x="710" y="68"/>
                  </a:lnTo>
                  <a:lnTo>
                    <a:pt x="694" y="50"/>
                  </a:lnTo>
                  <a:lnTo>
                    <a:pt x="947" y="356"/>
                  </a:lnTo>
                  <a:lnTo>
                    <a:pt x="991" y="415"/>
                  </a:lnTo>
                  <a:lnTo>
                    <a:pt x="1027" y="472"/>
                  </a:lnTo>
                  <a:lnTo>
                    <a:pt x="1054" y="529"/>
                  </a:lnTo>
                  <a:lnTo>
                    <a:pt x="1075" y="584"/>
                  </a:lnTo>
                  <a:lnTo>
                    <a:pt x="1088" y="639"/>
                  </a:lnTo>
                  <a:lnTo>
                    <a:pt x="1095" y="691"/>
                  </a:lnTo>
                  <a:lnTo>
                    <a:pt x="1095" y="742"/>
                  </a:lnTo>
                  <a:lnTo>
                    <a:pt x="1090" y="791"/>
                  </a:lnTo>
                  <a:lnTo>
                    <a:pt x="1079" y="838"/>
                  </a:lnTo>
                  <a:lnTo>
                    <a:pt x="1064" y="884"/>
                  </a:lnTo>
                  <a:lnTo>
                    <a:pt x="1043" y="927"/>
                  </a:lnTo>
                  <a:lnTo>
                    <a:pt x="1020" y="967"/>
                  </a:lnTo>
                  <a:lnTo>
                    <a:pt x="992" y="1005"/>
                  </a:lnTo>
                  <a:lnTo>
                    <a:pt x="961" y="1040"/>
                  </a:lnTo>
                  <a:lnTo>
                    <a:pt x="929" y="1072"/>
                  </a:lnTo>
                  <a:lnTo>
                    <a:pt x="893" y="1101"/>
                  </a:lnTo>
                  <a:lnTo>
                    <a:pt x="855" y="1127"/>
                  </a:lnTo>
                  <a:lnTo>
                    <a:pt x="817" y="1151"/>
                  </a:lnTo>
                  <a:lnTo>
                    <a:pt x="777" y="1170"/>
                  </a:lnTo>
                  <a:lnTo>
                    <a:pt x="737" y="1186"/>
                  </a:lnTo>
                  <a:lnTo>
                    <a:pt x="697" y="1197"/>
                  </a:lnTo>
                  <a:lnTo>
                    <a:pt x="629" y="1211"/>
                  </a:lnTo>
                  <a:lnTo>
                    <a:pt x="563" y="1217"/>
                  </a:lnTo>
                  <a:lnTo>
                    <a:pt x="497" y="1217"/>
                  </a:lnTo>
                  <a:lnTo>
                    <a:pt x="434" y="1210"/>
                  </a:lnTo>
                  <a:lnTo>
                    <a:pt x="374" y="1196"/>
                  </a:lnTo>
                  <a:lnTo>
                    <a:pt x="316" y="1177"/>
                  </a:lnTo>
                  <a:lnTo>
                    <a:pt x="261" y="1152"/>
                  </a:lnTo>
                  <a:lnTo>
                    <a:pt x="210" y="1122"/>
                  </a:lnTo>
                  <a:lnTo>
                    <a:pt x="163" y="1087"/>
                  </a:lnTo>
                  <a:lnTo>
                    <a:pt x="120" y="1049"/>
                  </a:lnTo>
                  <a:lnTo>
                    <a:pt x="82" y="1005"/>
                  </a:lnTo>
                  <a:lnTo>
                    <a:pt x="49" y="959"/>
                  </a:lnTo>
                  <a:lnTo>
                    <a:pt x="22" y="908"/>
                  </a:lnTo>
                  <a:lnTo>
                    <a:pt x="0" y="854"/>
                  </a:lnTo>
                  <a:lnTo>
                    <a:pt x="25" y="889"/>
                  </a:lnTo>
                  <a:lnTo>
                    <a:pt x="56" y="920"/>
                  </a:lnTo>
                  <a:lnTo>
                    <a:pt x="89" y="947"/>
                  </a:lnTo>
                  <a:lnTo>
                    <a:pt x="128" y="970"/>
                  </a:lnTo>
                  <a:lnTo>
                    <a:pt x="169" y="989"/>
                  </a:lnTo>
                  <a:lnTo>
                    <a:pt x="212" y="1004"/>
                  </a:lnTo>
                  <a:lnTo>
                    <a:pt x="258" y="1016"/>
                  </a:lnTo>
                  <a:lnTo>
                    <a:pt x="306" y="1024"/>
                  </a:lnTo>
                  <a:lnTo>
                    <a:pt x="353" y="1026"/>
                  </a:lnTo>
                  <a:lnTo>
                    <a:pt x="400" y="1026"/>
                  </a:lnTo>
                  <a:lnTo>
                    <a:pt x="446" y="1023"/>
                  </a:lnTo>
                  <a:lnTo>
                    <a:pt x="491" y="1014"/>
                  </a:lnTo>
                  <a:lnTo>
                    <a:pt x="534" y="1001"/>
                  </a:lnTo>
                  <a:lnTo>
                    <a:pt x="576" y="985"/>
                  </a:lnTo>
                  <a:lnTo>
                    <a:pt x="612" y="965"/>
                  </a:lnTo>
                  <a:lnTo>
                    <a:pt x="656" y="934"/>
                  </a:lnTo>
                  <a:lnTo>
                    <a:pt x="695" y="901"/>
                  </a:lnTo>
                  <a:lnTo>
                    <a:pt x="729" y="864"/>
                  </a:lnTo>
                  <a:lnTo>
                    <a:pt x="757" y="826"/>
                  </a:lnTo>
                  <a:lnTo>
                    <a:pt x="779" y="786"/>
                  </a:lnTo>
                  <a:lnTo>
                    <a:pt x="796" y="744"/>
                  </a:lnTo>
                  <a:lnTo>
                    <a:pt x="807" y="700"/>
                  </a:lnTo>
                  <a:lnTo>
                    <a:pt x="811" y="656"/>
                  </a:lnTo>
                  <a:lnTo>
                    <a:pt x="809" y="613"/>
                  </a:lnTo>
                  <a:lnTo>
                    <a:pt x="799" y="568"/>
                  </a:lnTo>
                  <a:lnTo>
                    <a:pt x="784" y="524"/>
                  </a:lnTo>
                  <a:lnTo>
                    <a:pt x="761" y="481"/>
                  </a:lnTo>
                  <a:lnTo>
                    <a:pt x="731" y="438"/>
                  </a:lnTo>
                  <a:lnTo>
                    <a:pt x="729" y="436"/>
                  </a:lnTo>
                  <a:lnTo>
                    <a:pt x="724" y="430"/>
                  </a:lnTo>
                  <a:lnTo>
                    <a:pt x="714" y="418"/>
                  </a:lnTo>
                  <a:lnTo>
                    <a:pt x="701" y="403"/>
                  </a:lnTo>
                  <a:lnTo>
                    <a:pt x="686" y="386"/>
                  </a:lnTo>
                  <a:lnTo>
                    <a:pt x="670" y="365"/>
                  </a:lnTo>
                  <a:lnTo>
                    <a:pt x="651" y="342"/>
                  </a:lnTo>
                  <a:lnTo>
                    <a:pt x="631" y="319"/>
                  </a:lnTo>
                  <a:lnTo>
                    <a:pt x="610" y="293"/>
                  </a:lnTo>
                  <a:lnTo>
                    <a:pt x="588" y="266"/>
                  </a:lnTo>
                  <a:lnTo>
                    <a:pt x="567" y="240"/>
                  </a:lnTo>
                  <a:lnTo>
                    <a:pt x="544" y="215"/>
                  </a:lnTo>
                  <a:lnTo>
                    <a:pt x="525" y="189"/>
                  </a:lnTo>
                  <a:lnTo>
                    <a:pt x="525" y="190"/>
                  </a:lnTo>
                  <a:lnTo>
                    <a:pt x="521" y="185"/>
                  </a:lnTo>
                  <a:lnTo>
                    <a:pt x="517" y="182"/>
                  </a:lnTo>
                  <a:lnTo>
                    <a:pt x="515" y="178"/>
                  </a:lnTo>
                  <a:lnTo>
                    <a:pt x="513" y="177"/>
                  </a:lnTo>
                  <a:lnTo>
                    <a:pt x="512" y="175"/>
                  </a:lnTo>
                  <a:lnTo>
                    <a:pt x="500" y="154"/>
                  </a:lnTo>
                  <a:lnTo>
                    <a:pt x="492" y="132"/>
                  </a:lnTo>
                  <a:lnTo>
                    <a:pt x="491" y="109"/>
                  </a:lnTo>
                  <a:lnTo>
                    <a:pt x="495" y="87"/>
                  </a:lnTo>
                  <a:lnTo>
                    <a:pt x="503" y="65"/>
                  </a:lnTo>
                  <a:lnTo>
                    <a:pt x="517" y="45"/>
                  </a:lnTo>
                  <a:lnTo>
                    <a:pt x="534" y="27"/>
                  </a:lnTo>
                  <a:lnTo>
                    <a:pt x="556" y="13"/>
                  </a:lnTo>
                  <a:lnTo>
                    <a:pt x="577" y="4"/>
                  </a:lnTo>
                  <a:lnTo>
                    <a:pt x="5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4"/>
            <p:cNvSpPr>
              <a:spLocks/>
            </p:cNvSpPr>
            <p:nvPr userDrawn="1"/>
          </p:nvSpPr>
          <p:spPr bwMode="auto">
            <a:xfrm>
              <a:off x="7048500" y="4889500"/>
              <a:ext cx="434975" cy="481013"/>
            </a:xfrm>
            <a:custGeom>
              <a:avLst/>
              <a:gdLst>
                <a:gd name="T0" fmla="*/ 598 w 1096"/>
                <a:gd name="T1" fmla="*/ 0 h 1212"/>
                <a:gd name="T2" fmla="*/ 723 w 1096"/>
                <a:gd name="T3" fmla="*/ 21 h 1212"/>
                <a:gd name="T4" fmla="*/ 834 w 1096"/>
                <a:gd name="T5" fmla="*/ 65 h 1212"/>
                <a:gd name="T6" fmla="*/ 933 w 1096"/>
                <a:gd name="T7" fmla="*/ 130 h 1212"/>
                <a:gd name="T8" fmla="*/ 1014 w 1096"/>
                <a:gd name="T9" fmla="*/ 212 h 1212"/>
                <a:gd name="T10" fmla="*/ 1075 w 1096"/>
                <a:gd name="T11" fmla="*/ 309 h 1212"/>
                <a:gd name="T12" fmla="*/ 1071 w 1096"/>
                <a:gd name="T13" fmla="*/ 328 h 1212"/>
                <a:gd name="T14" fmla="*/ 1006 w 1096"/>
                <a:gd name="T15" fmla="*/ 271 h 1212"/>
                <a:gd name="T16" fmla="*/ 927 w 1096"/>
                <a:gd name="T17" fmla="*/ 228 h 1212"/>
                <a:gd name="T18" fmla="*/ 837 w 1096"/>
                <a:gd name="T19" fmla="*/ 201 h 1212"/>
                <a:gd name="T20" fmla="*/ 744 w 1096"/>
                <a:gd name="T21" fmla="*/ 190 h 1212"/>
                <a:gd name="T22" fmla="*/ 649 w 1096"/>
                <a:gd name="T23" fmla="*/ 195 h 1212"/>
                <a:gd name="T24" fmla="*/ 561 w 1096"/>
                <a:gd name="T25" fmla="*/ 215 h 1212"/>
                <a:gd name="T26" fmla="*/ 484 w 1096"/>
                <a:gd name="T27" fmla="*/ 252 h 1212"/>
                <a:gd name="T28" fmla="*/ 402 w 1096"/>
                <a:gd name="T29" fmla="*/ 315 h 1212"/>
                <a:gd name="T30" fmla="*/ 340 w 1096"/>
                <a:gd name="T31" fmla="*/ 390 h 1212"/>
                <a:gd name="T32" fmla="*/ 300 w 1096"/>
                <a:gd name="T33" fmla="*/ 474 h 1212"/>
                <a:gd name="T34" fmla="*/ 285 w 1096"/>
                <a:gd name="T35" fmla="*/ 561 h 1212"/>
                <a:gd name="T36" fmla="*/ 296 w 1096"/>
                <a:gd name="T37" fmla="*/ 649 h 1212"/>
                <a:gd name="T38" fmla="*/ 335 w 1096"/>
                <a:gd name="T39" fmla="*/ 737 h 1212"/>
                <a:gd name="T40" fmla="*/ 367 w 1096"/>
                <a:gd name="T41" fmla="*/ 781 h 1212"/>
                <a:gd name="T42" fmla="*/ 383 w 1096"/>
                <a:gd name="T43" fmla="*/ 800 h 1212"/>
                <a:gd name="T44" fmla="*/ 410 w 1096"/>
                <a:gd name="T45" fmla="*/ 834 h 1212"/>
                <a:gd name="T46" fmla="*/ 448 w 1096"/>
                <a:gd name="T47" fmla="*/ 877 h 1212"/>
                <a:gd name="T48" fmla="*/ 490 w 1096"/>
                <a:gd name="T49" fmla="*/ 928 h 1212"/>
                <a:gd name="T50" fmla="*/ 534 w 1096"/>
                <a:gd name="T51" fmla="*/ 982 h 1212"/>
                <a:gd name="T52" fmla="*/ 524 w 1096"/>
                <a:gd name="T53" fmla="*/ 970 h 1212"/>
                <a:gd name="T54" fmla="*/ 552 w 1096"/>
                <a:gd name="T55" fmla="*/ 1004 h 1212"/>
                <a:gd name="T56" fmla="*/ 571 w 1096"/>
                <a:gd name="T57" fmla="*/ 1028 h 1212"/>
                <a:gd name="T58" fmla="*/ 578 w 1096"/>
                <a:gd name="T59" fmla="*/ 1037 h 1212"/>
                <a:gd name="T60" fmla="*/ 599 w 1096"/>
                <a:gd name="T61" fmla="*/ 1079 h 1212"/>
                <a:gd name="T62" fmla="*/ 597 w 1096"/>
                <a:gd name="T63" fmla="*/ 1125 h 1212"/>
                <a:gd name="T64" fmla="*/ 575 w 1096"/>
                <a:gd name="T65" fmla="*/ 1166 h 1212"/>
                <a:gd name="T66" fmla="*/ 536 w 1096"/>
                <a:gd name="T67" fmla="*/ 1199 h 1212"/>
                <a:gd name="T68" fmla="*/ 491 w 1096"/>
                <a:gd name="T69" fmla="*/ 1212 h 1212"/>
                <a:gd name="T70" fmla="*/ 446 w 1096"/>
                <a:gd name="T71" fmla="*/ 1205 h 1212"/>
                <a:gd name="T72" fmla="*/ 409 w 1096"/>
                <a:gd name="T73" fmla="*/ 1178 h 1212"/>
                <a:gd name="T74" fmla="*/ 391 w 1096"/>
                <a:gd name="T75" fmla="*/ 1153 h 1212"/>
                <a:gd name="T76" fmla="*/ 104 w 1096"/>
                <a:gd name="T77" fmla="*/ 803 h 1212"/>
                <a:gd name="T78" fmla="*/ 41 w 1096"/>
                <a:gd name="T79" fmla="*/ 688 h 1212"/>
                <a:gd name="T80" fmla="*/ 7 w 1096"/>
                <a:gd name="T81" fmla="*/ 578 h 1212"/>
                <a:gd name="T82" fmla="*/ 0 w 1096"/>
                <a:gd name="T83" fmla="*/ 475 h 1212"/>
                <a:gd name="T84" fmla="*/ 16 w 1096"/>
                <a:gd name="T85" fmla="*/ 378 h 1212"/>
                <a:gd name="T86" fmla="*/ 52 w 1096"/>
                <a:gd name="T87" fmla="*/ 291 h 1212"/>
                <a:gd name="T88" fmla="*/ 103 w 1096"/>
                <a:gd name="T89" fmla="*/ 212 h 1212"/>
                <a:gd name="T90" fmla="*/ 168 w 1096"/>
                <a:gd name="T91" fmla="*/ 145 h 1212"/>
                <a:gd name="T92" fmla="*/ 240 w 1096"/>
                <a:gd name="T93" fmla="*/ 89 h 1212"/>
                <a:gd name="T94" fmla="*/ 318 w 1096"/>
                <a:gd name="T95" fmla="*/ 48 h 1212"/>
                <a:gd name="T96" fmla="*/ 398 w 1096"/>
                <a:gd name="T97" fmla="*/ 19 h 1212"/>
                <a:gd name="T98" fmla="*/ 534 w 1096"/>
                <a:gd name="T99" fmla="*/ 0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12">
                  <a:moveTo>
                    <a:pt x="534" y="0"/>
                  </a:moveTo>
                  <a:lnTo>
                    <a:pt x="598" y="0"/>
                  </a:lnTo>
                  <a:lnTo>
                    <a:pt x="662" y="8"/>
                  </a:lnTo>
                  <a:lnTo>
                    <a:pt x="723" y="21"/>
                  </a:lnTo>
                  <a:lnTo>
                    <a:pt x="780" y="40"/>
                  </a:lnTo>
                  <a:lnTo>
                    <a:pt x="834" y="65"/>
                  </a:lnTo>
                  <a:lnTo>
                    <a:pt x="885" y="95"/>
                  </a:lnTo>
                  <a:lnTo>
                    <a:pt x="933" y="130"/>
                  </a:lnTo>
                  <a:lnTo>
                    <a:pt x="976" y="168"/>
                  </a:lnTo>
                  <a:lnTo>
                    <a:pt x="1014" y="212"/>
                  </a:lnTo>
                  <a:lnTo>
                    <a:pt x="1047" y="258"/>
                  </a:lnTo>
                  <a:lnTo>
                    <a:pt x="1075" y="309"/>
                  </a:lnTo>
                  <a:lnTo>
                    <a:pt x="1096" y="363"/>
                  </a:lnTo>
                  <a:lnTo>
                    <a:pt x="1071" y="328"/>
                  </a:lnTo>
                  <a:lnTo>
                    <a:pt x="1041" y="297"/>
                  </a:lnTo>
                  <a:lnTo>
                    <a:pt x="1006" y="271"/>
                  </a:lnTo>
                  <a:lnTo>
                    <a:pt x="968" y="247"/>
                  </a:lnTo>
                  <a:lnTo>
                    <a:pt x="927" y="228"/>
                  </a:lnTo>
                  <a:lnTo>
                    <a:pt x="883" y="212"/>
                  </a:lnTo>
                  <a:lnTo>
                    <a:pt x="837" y="201"/>
                  </a:lnTo>
                  <a:lnTo>
                    <a:pt x="791" y="193"/>
                  </a:lnTo>
                  <a:lnTo>
                    <a:pt x="744" y="190"/>
                  </a:lnTo>
                  <a:lnTo>
                    <a:pt x="696" y="190"/>
                  </a:lnTo>
                  <a:lnTo>
                    <a:pt x="649" y="195"/>
                  </a:lnTo>
                  <a:lnTo>
                    <a:pt x="604" y="203"/>
                  </a:lnTo>
                  <a:lnTo>
                    <a:pt x="561" y="215"/>
                  </a:lnTo>
                  <a:lnTo>
                    <a:pt x="521" y="231"/>
                  </a:lnTo>
                  <a:lnTo>
                    <a:pt x="484" y="252"/>
                  </a:lnTo>
                  <a:lnTo>
                    <a:pt x="440" y="282"/>
                  </a:lnTo>
                  <a:lnTo>
                    <a:pt x="402" y="315"/>
                  </a:lnTo>
                  <a:lnTo>
                    <a:pt x="368" y="352"/>
                  </a:lnTo>
                  <a:lnTo>
                    <a:pt x="340" y="390"/>
                  </a:lnTo>
                  <a:lnTo>
                    <a:pt x="317" y="431"/>
                  </a:lnTo>
                  <a:lnTo>
                    <a:pt x="300" y="474"/>
                  </a:lnTo>
                  <a:lnTo>
                    <a:pt x="290" y="516"/>
                  </a:lnTo>
                  <a:lnTo>
                    <a:pt x="285" y="561"/>
                  </a:lnTo>
                  <a:lnTo>
                    <a:pt x="287" y="604"/>
                  </a:lnTo>
                  <a:lnTo>
                    <a:pt x="296" y="649"/>
                  </a:lnTo>
                  <a:lnTo>
                    <a:pt x="312" y="693"/>
                  </a:lnTo>
                  <a:lnTo>
                    <a:pt x="335" y="737"/>
                  </a:lnTo>
                  <a:lnTo>
                    <a:pt x="366" y="779"/>
                  </a:lnTo>
                  <a:lnTo>
                    <a:pt x="367" y="781"/>
                  </a:lnTo>
                  <a:lnTo>
                    <a:pt x="373" y="788"/>
                  </a:lnTo>
                  <a:lnTo>
                    <a:pt x="383" y="800"/>
                  </a:lnTo>
                  <a:lnTo>
                    <a:pt x="395" y="815"/>
                  </a:lnTo>
                  <a:lnTo>
                    <a:pt x="410" y="834"/>
                  </a:lnTo>
                  <a:lnTo>
                    <a:pt x="428" y="855"/>
                  </a:lnTo>
                  <a:lnTo>
                    <a:pt x="448" y="877"/>
                  </a:lnTo>
                  <a:lnTo>
                    <a:pt x="468" y="902"/>
                  </a:lnTo>
                  <a:lnTo>
                    <a:pt x="490" y="928"/>
                  </a:lnTo>
                  <a:lnTo>
                    <a:pt x="511" y="955"/>
                  </a:lnTo>
                  <a:lnTo>
                    <a:pt x="534" y="982"/>
                  </a:lnTo>
                  <a:lnTo>
                    <a:pt x="556" y="1008"/>
                  </a:lnTo>
                  <a:lnTo>
                    <a:pt x="524" y="970"/>
                  </a:lnTo>
                  <a:lnTo>
                    <a:pt x="538" y="988"/>
                  </a:lnTo>
                  <a:lnTo>
                    <a:pt x="552" y="1004"/>
                  </a:lnTo>
                  <a:lnTo>
                    <a:pt x="563" y="1018"/>
                  </a:lnTo>
                  <a:lnTo>
                    <a:pt x="571" y="1028"/>
                  </a:lnTo>
                  <a:lnTo>
                    <a:pt x="576" y="1034"/>
                  </a:lnTo>
                  <a:lnTo>
                    <a:pt x="578" y="1037"/>
                  </a:lnTo>
                  <a:lnTo>
                    <a:pt x="592" y="1057"/>
                  </a:lnTo>
                  <a:lnTo>
                    <a:pt x="599" y="1079"/>
                  </a:lnTo>
                  <a:lnTo>
                    <a:pt x="601" y="1102"/>
                  </a:lnTo>
                  <a:lnTo>
                    <a:pt x="597" y="1125"/>
                  </a:lnTo>
                  <a:lnTo>
                    <a:pt x="588" y="1146"/>
                  </a:lnTo>
                  <a:lnTo>
                    <a:pt x="575" y="1166"/>
                  </a:lnTo>
                  <a:lnTo>
                    <a:pt x="556" y="1185"/>
                  </a:lnTo>
                  <a:lnTo>
                    <a:pt x="536" y="1199"/>
                  </a:lnTo>
                  <a:lnTo>
                    <a:pt x="514" y="1207"/>
                  </a:lnTo>
                  <a:lnTo>
                    <a:pt x="491" y="1212"/>
                  </a:lnTo>
                  <a:lnTo>
                    <a:pt x="469" y="1211"/>
                  </a:lnTo>
                  <a:lnTo>
                    <a:pt x="446" y="1205"/>
                  </a:lnTo>
                  <a:lnTo>
                    <a:pt x="427" y="1194"/>
                  </a:lnTo>
                  <a:lnTo>
                    <a:pt x="409" y="1178"/>
                  </a:lnTo>
                  <a:lnTo>
                    <a:pt x="352" y="1108"/>
                  </a:lnTo>
                  <a:lnTo>
                    <a:pt x="391" y="1153"/>
                  </a:lnTo>
                  <a:lnTo>
                    <a:pt x="149" y="861"/>
                  </a:lnTo>
                  <a:lnTo>
                    <a:pt x="104" y="803"/>
                  </a:lnTo>
                  <a:lnTo>
                    <a:pt x="68" y="744"/>
                  </a:lnTo>
                  <a:lnTo>
                    <a:pt x="41" y="688"/>
                  </a:lnTo>
                  <a:lnTo>
                    <a:pt x="21" y="632"/>
                  </a:lnTo>
                  <a:lnTo>
                    <a:pt x="7" y="578"/>
                  </a:lnTo>
                  <a:lnTo>
                    <a:pt x="1" y="526"/>
                  </a:lnTo>
                  <a:lnTo>
                    <a:pt x="0" y="475"/>
                  </a:lnTo>
                  <a:lnTo>
                    <a:pt x="6" y="425"/>
                  </a:lnTo>
                  <a:lnTo>
                    <a:pt x="16" y="378"/>
                  </a:lnTo>
                  <a:lnTo>
                    <a:pt x="32" y="333"/>
                  </a:lnTo>
                  <a:lnTo>
                    <a:pt x="52" y="291"/>
                  </a:lnTo>
                  <a:lnTo>
                    <a:pt x="76" y="249"/>
                  </a:lnTo>
                  <a:lnTo>
                    <a:pt x="103" y="212"/>
                  </a:lnTo>
                  <a:lnTo>
                    <a:pt x="134" y="177"/>
                  </a:lnTo>
                  <a:lnTo>
                    <a:pt x="168" y="145"/>
                  </a:lnTo>
                  <a:lnTo>
                    <a:pt x="203" y="115"/>
                  </a:lnTo>
                  <a:lnTo>
                    <a:pt x="240" y="89"/>
                  </a:lnTo>
                  <a:lnTo>
                    <a:pt x="279" y="66"/>
                  </a:lnTo>
                  <a:lnTo>
                    <a:pt x="318" y="48"/>
                  </a:lnTo>
                  <a:lnTo>
                    <a:pt x="358" y="31"/>
                  </a:lnTo>
                  <a:lnTo>
                    <a:pt x="398" y="19"/>
                  </a:lnTo>
                  <a:lnTo>
                    <a:pt x="466" y="6"/>
                  </a:lnTo>
                  <a:lnTo>
                    <a:pt x="53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5"/>
            <p:cNvSpPr>
              <a:spLocks noEditPoints="1"/>
            </p:cNvSpPr>
            <p:nvPr userDrawn="1"/>
          </p:nvSpPr>
          <p:spPr bwMode="auto">
            <a:xfrm>
              <a:off x="8618538" y="5702300"/>
              <a:ext cx="52388" cy="50800"/>
            </a:xfrm>
            <a:custGeom>
              <a:avLst/>
              <a:gdLst>
                <a:gd name="T0" fmla="*/ 51 w 131"/>
                <a:gd name="T1" fmla="*/ 60 h 130"/>
                <a:gd name="T2" fmla="*/ 68 w 131"/>
                <a:gd name="T3" fmla="*/ 60 h 130"/>
                <a:gd name="T4" fmla="*/ 76 w 131"/>
                <a:gd name="T5" fmla="*/ 59 h 130"/>
                <a:gd name="T6" fmla="*/ 81 w 131"/>
                <a:gd name="T7" fmla="*/ 55 h 130"/>
                <a:gd name="T8" fmla="*/ 83 w 131"/>
                <a:gd name="T9" fmla="*/ 49 h 130"/>
                <a:gd name="T10" fmla="*/ 81 w 131"/>
                <a:gd name="T11" fmla="*/ 43 h 130"/>
                <a:gd name="T12" fmla="*/ 76 w 131"/>
                <a:gd name="T13" fmla="*/ 39 h 130"/>
                <a:gd name="T14" fmla="*/ 70 w 131"/>
                <a:gd name="T15" fmla="*/ 38 h 130"/>
                <a:gd name="T16" fmla="*/ 51 w 131"/>
                <a:gd name="T17" fmla="*/ 38 h 130"/>
                <a:gd name="T18" fmla="*/ 68 w 131"/>
                <a:gd name="T19" fmla="*/ 28 h 130"/>
                <a:gd name="T20" fmla="*/ 88 w 131"/>
                <a:gd name="T21" fmla="*/ 33 h 130"/>
                <a:gd name="T22" fmla="*/ 95 w 131"/>
                <a:gd name="T23" fmla="*/ 49 h 130"/>
                <a:gd name="T24" fmla="*/ 90 w 131"/>
                <a:gd name="T25" fmla="*/ 64 h 130"/>
                <a:gd name="T26" fmla="*/ 76 w 131"/>
                <a:gd name="T27" fmla="*/ 69 h 130"/>
                <a:gd name="T28" fmla="*/ 83 w 131"/>
                <a:gd name="T29" fmla="*/ 103 h 130"/>
                <a:gd name="T30" fmla="*/ 51 w 131"/>
                <a:gd name="T31" fmla="*/ 70 h 130"/>
                <a:gd name="T32" fmla="*/ 40 w 131"/>
                <a:gd name="T33" fmla="*/ 103 h 130"/>
                <a:gd name="T34" fmla="*/ 65 w 131"/>
                <a:gd name="T35" fmla="*/ 12 h 130"/>
                <a:gd name="T36" fmla="*/ 34 w 131"/>
                <a:gd name="T37" fmla="*/ 22 h 130"/>
                <a:gd name="T38" fmla="*/ 15 w 131"/>
                <a:gd name="T39" fmla="*/ 48 h 130"/>
                <a:gd name="T40" fmla="*/ 15 w 131"/>
                <a:gd name="T41" fmla="*/ 83 h 130"/>
                <a:gd name="T42" fmla="*/ 34 w 131"/>
                <a:gd name="T43" fmla="*/ 109 h 130"/>
                <a:gd name="T44" fmla="*/ 65 w 131"/>
                <a:gd name="T45" fmla="*/ 119 h 130"/>
                <a:gd name="T46" fmla="*/ 96 w 131"/>
                <a:gd name="T47" fmla="*/ 109 h 130"/>
                <a:gd name="T48" fmla="*/ 114 w 131"/>
                <a:gd name="T49" fmla="*/ 83 h 130"/>
                <a:gd name="T50" fmla="*/ 114 w 131"/>
                <a:gd name="T51" fmla="*/ 48 h 130"/>
                <a:gd name="T52" fmla="*/ 96 w 131"/>
                <a:gd name="T53" fmla="*/ 22 h 130"/>
                <a:gd name="T54" fmla="*/ 65 w 131"/>
                <a:gd name="T55" fmla="*/ 12 h 130"/>
                <a:gd name="T56" fmla="*/ 86 w 131"/>
                <a:gd name="T57" fmla="*/ 4 h 130"/>
                <a:gd name="T58" fmla="*/ 117 w 131"/>
                <a:gd name="T59" fmla="*/ 27 h 130"/>
                <a:gd name="T60" fmla="*/ 131 w 131"/>
                <a:gd name="T61" fmla="*/ 65 h 130"/>
                <a:gd name="T62" fmla="*/ 117 w 131"/>
                <a:gd name="T63" fmla="*/ 104 h 130"/>
                <a:gd name="T64" fmla="*/ 86 w 131"/>
                <a:gd name="T65" fmla="*/ 126 h 130"/>
                <a:gd name="T66" fmla="*/ 45 w 131"/>
                <a:gd name="T67" fmla="*/ 126 h 130"/>
                <a:gd name="T68" fmla="*/ 12 w 131"/>
                <a:gd name="T69" fmla="*/ 104 h 130"/>
                <a:gd name="T70" fmla="*/ 0 w 131"/>
                <a:gd name="T71" fmla="*/ 65 h 130"/>
                <a:gd name="T72" fmla="*/ 12 w 131"/>
                <a:gd name="T73" fmla="*/ 27 h 130"/>
                <a:gd name="T74" fmla="*/ 45 w 131"/>
                <a:gd name="T75" fmla="*/ 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30">
                  <a:moveTo>
                    <a:pt x="51" y="38"/>
                  </a:moveTo>
                  <a:lnTo>
                    <a:pt x="51" y="60"/>
                  </a:lnTo>
                  <a:lnTo>
                    <a:pt x="65" y="60"/>
                  </a:lnTo>
                  <a:lnTo>
                    <a:pt x="68" y="60"/>
                  </a:lnTo>
                  <a:lnTo>
                    <a:pt x="72" y="60"/>
                  </a:lnTo>
                  <a:lnTo>
                    <a:pt x="76" y="59"/>
                  </a:lnTo>
                  <a:lnTo>
                    <a:pt x="78" y="58"/>
                  </a:lnTo>
                  <a:lnTo>
                    <a:pt x="81" y="55"/>
                  </a:lnTo>
                  <a:lnTo>
                    <a:pt x="82" y="53"/>
                  </a:lnTo>
                  <a:lnTo>
                    <a:pt x="83" y="49"/>
                  </a:lnTo>
                  <a:lnTo>
                    <a:pt x="82" y="45"/>
                  </a:lnTo>
                  <a:lnTo>
                    <a:pt x="81" y="43"/>
                  </a:lnTo>
                  <a:lnTo>
                    <a:pt x="78" y="40"/>
                  </a:lnTo>
                  <a:lnTo>
                    <a:pt x="76" y="39"/>
                  </a:lnTo>
                  <a:lnTo>
                    <a:pt x="73" y="38"/>
                  </a:lnTo>
                  <a:lnTo>
                    <a:pt x="70" y="38"/>
                  </a:lnTo>
                  <a:lnTo>
                    <a:pt x="67" y="38"/>
                  </a:lnTo>
                  <a:lnTo>
                    <a:pt x="51" y="38"/>
                  </a:lnTo>
                  <a:close/>
                  <a:moveTo>
                    <a:pt x="40" y="28"/>
                  </a:moveTo>
                  <a:lnTo>
                    <a:pt x="68" y="28"/>
                  </a:lnTo>
                  <a:lnTo>
                    <a:pt x="80" y="29"/>
                  </a:lnTo>
                  <a:lnTo>
                    <a:pt x="88" y="33"/>
                  </a:lnTo>
                  <a:lnTo>
                    <a:pt x="93" y="39"/>
                  </a:lnTo>
                  <a:lnTo>
                    <a:pt x="95" y="49"/>
                  </a:lnTo>
                  <a:lnTo>
                    <a:pt x="93" y="58"/>
                  </a:lnTo>
                  <a:lnTo>
                    <a:pt x="90" y="64"/>
                  </a:lnTo>
                  <a:lnTo>
                    <a:pt x="83" y="68"/>
                  </a:lnTo>
                  <a:lnTo>
                    <a:pt x="76" y="69"/>
                  </a:lnTo>
                  <a:lnTo>
                    <a:pt x="97" y="103"/>
                  </a:lnTo>
                  <a:lnTo>
                    <a:pt x="83" y="103"/>
                  </a:lnTo>
                  <a:lnTo>
                    <a:pt x="65" y="70"/>
                  </a:lnTo>
                  <a:lnTo>
                    <a:pt x="51" y="70"/>
                  </a:lnTo>
                  <a:lnTo>
                    <a:pt x="51" y="103"/>
                  </a:lnTo>
                  <a:lnTo>
                    <a:pt x="40" y="103"/>
                  </a:lnTo>
                  <a:lnTo>
                    <a:pt x="40" y="28"/>
                  </a:lnTo>
                  <a:close/>
                  <a:moveTo>
                    <a:pt x="65" y="12"/>
                  </a:moveTo>
                  <a:lnTo>
                    <a:pt x="49" y="14"/>
                  </a:lnTo>
                  <a:lnTo>
                    <a:pt x="34" y="22"/>
                  </a:lnTo>
                  <a:lnTo>
                    <a:pt x="22" y="33"/>
                  </a:lnTo>
                  <a:lnTo>
                    <a:pt x="15" y="48"/>
                  </a:lnTo>
                  <a:lnTo>
                    <a:pt x="12" y="65"/>
                  </a:lnTo>
                  <a:lnTo>
                    <a:pt x="15" y="83"/>
                  </a:lnTo>
                  <a:lnTo>
                    <a:pt x="22" y="98"/>
                  </a:lnTo>
                  <a:lnTo>
                    <a:pt x="34" y="109"/>
                  </a:lnTo>
                  <a:lnTo>
                    <a:pt x="49" y="116"/>
                  </a:lnTo>
                  <a:lnTo>
                    <a:pt x="65" y="119"/>
                  </a:lnTo>
                  <a:lnTo>
                    <a:pt x="82" y="116"/>
                  </a:lnTo>
                  <a:lnTo>
                    <a:pt x="96" y="109"/>
                  </a:lnTo>
                  <a:lnTo>
                    <a:pt x="107" y="98"/>
                  </a:lnTo>
                  <a:lnTo>
                    <a:pt x="114" y="83"/>
                  </a:lnTo>
                  <a:lnTo>
                    <a:pt x="117" y="65"/>
                  </a:lnTo>
                  <a:lnTo>
                    <a:pt x="114" y="48"/>
                  </a:lnTo>
                  <a:lnTo>
                    <a:pt x="107" y="33"/>
                  </a:lnTo>
                  <a:lnTo>
                    <a:pt x="96" y="22"/>
                  </a:lnTo>
                  <a:lnTo>
                    <a:pt x="82" y="14"/>
                  </a:lnTo>
                  <a:lnTo>
                    <a:pt x="65" y="12"/>
                  </a:lnTo>
                  <a:close/>
                  <a:moveTo>
                    <a:pt x="65" y="0"/>
                  </a:moveTo>
                  <a:lnTo>
                    <a:pt x="86" y="4"/>
                  </a:lnTo>
                  <a:lnTo>
                    <a:pt x="103" y="13"/>
                  </a:lnTo>
                  <a:lnTo>
                    <a:pt x="117" y="27"/>
                  </a:lnTo>
                  <a:lnTo>
                    <a:pt x="127" y="44"/>
                  </a:lnTo>
                  <a:lnTo>
                    <a:pt x="131" y="65"/>
                  </a:lnTo>
                  <a:lnTo>
                    <a:pt x="127" y="86"/>
                  </a:lnTo>
                  <a:lnTo>
                    <a:pt x="117" y="104"/>
                  </a:lnTo>
                  <a:lnTo>
                    <a:pt x="103" y="118"/>
                  </a:lnTo>
                  <a:lnTo>
                    <a:pt x="86" y="126"/>
                  </a:lnTo>
                  <a:lnTo>
                    <a:pt x="65" y="130"/>
                  </a:lnTo>
                  <a:lnTo>
                    <a:pt x="45" y="126"/>
                  </a:lnTo>
                  <a:lnTo>
                    <a:pt x="27" y="118"/>
                  </a:lnTo>
                  <a:lnTo>
                    <a:pt x="12" y="104"/>
                  </a:lnTo>
                  <a:lnTo>
                    <a:pt x="2" y="86"/>
                  </a:lnTo>
                  <a:lnTo>
                    <a:pt x="0" y="65"/>
                  </a:lnTo>
                  <a:lnTo>
                    <a:pt x="2" y="44"/>
                  </a:lnTo>
                  <a:lnTo>
                    <a:pt x="12" y="27"/>
                  </a:lnTo>
                  <a:lnTo>
                    <a:pt x="27" y="13"/>
                  </a:lnTo>
                  <a:lnTo>
                    <a:pt x="45" y="4"/>
                  </a:lnTo>
                  <a:lnTo>
                    <a:pt x="6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noEditPoints="1"/>
            </p:cNvSpPr>
            <p:nvPr userDrawn="1"/>
          </p:nvSpPr>
          <p:spPr bwMode="auto">
            <a:xfrm>
              <a:off x="8578850" y="5375275"/>
              <a:ext cx="52388" cy="50800"/>
            </a:xfrm>
            <a:custGeom>
              <a:avLst/>
              <a:gdLst>
                <a:gd name="T0" fmla="*/ 52 w 130"/>
                <a:gd name="T1" fmla="*/ 60 h 129"/>
                <a:gd name="T2" fmla="*/ 69 w 130"/>
                <a:gd name="T3" fmla="*/ 60 h 129"/>
                <a:gd name="T4" fmla="*/ 77 w 130"/>
                <a:gd name="T5" fmla="*/ 59 h 129"/>
                <a:gd name="T6" fmla="*/ 82 w 130"/>
                <a:gd name="T7" fmla="*/ 55 h 129"/>
                <a:gd name="T8" fmla="*/ 83 w 130"/>
                <a:gd name="T9" fmla="*/ 48 h 129"/>
                <a:gd name="T10" fmla="*/ 82 w 130"/>
                <a:gd name="T11" fmla="*/ 42 h 129"/>
                <a:gd name="T12" fmla="*/ 77 w 130"/>
                <a:gd name="T13" fmla="*/ 38 h 129"/>
                <a:gd name="T14" fmla="*/ 70 w 130"/>
                <a:gd name="T15" fmla="*/ 37 h 129"/>
                <a:gd name="T16" fmla="*/ 52 w 130"/>
                <a:gd name="T17" fmla="*/ 37 h 129"/>
                <a:gd name="T18" fmla="*/ 69 w 130"/>
                <a:gd name="T19" fmla="*/ 28 h 129"/>
                <a:gd name="T20" fmla="*/ 89 w 130"/>
                <a:gd name="T21" fmla="*/ 33 h 129"/>
                <a:gd name="T22" fmla="*/ 95 w 130"/>
                <a:gd name="T23" fmla="*/ 49 h 129"/>
                <a:gd name="T24" fmla="*/ 89 w 130"/>
                <a:gd name="T25" fmla="*/ 63 h 129"/>
                <a:gd name="T26" fmla="*/ 75 w 130"/>
                <a:gd name="T27" fmla="*/ 69 h 129"/>
                <a:gd name="T28" fmla="*/ 84 w 130"/>
                <a:gd name="T29" fmla="*/ 101 h 129"/>
                <a:gd name="T30" fmla="*/ 52 w 130"/>
                <a:gd name="T31" fmla="*/ 69 h 129"/>
                <a:gd name="T32" fmla="*/ 41 w 130"/>
                <a:gd name="T33" fmla="*/ 101 h 129"/>
                <a:gd name="T34" fmla="*/ 65 w 130"/>
                <a:gd name="T35" fmla="*/ 10 h 129"/>
                <a:gd name="T36" fmla="*/ 34 w 130"/>
                <a:gd name="T37" fmla="*/ 20 h 129"/>
                <a:gd name="T38" fmla="*/ 16 w 130"/>
                <a:gd name="T39" fmla="*/ 47 h 129"/>
                <a:gd name="T40" fmla="*/ 16 w 130"/>
                <a:gd name="T41" fmla="*/ 81 h 129"/>
                <a:gd name="T42" fmla="*/ 34 w 130"/>
                <a:gd name="T43" fmla="*/ 108 h 129"/>
                <a:gd name="T44" fmla="*/ 65 w 130"/>
                <a:gd name="T45" fmla="*/ 119 h 129"/>
                <a:gd name="T46" fmla="*/ 97 w 130"/>
                <a:gd name="T47" fmla="*/ 108 h 129"/>
                <a:gd name="T48" fmla="*/ 115 w 130"/>
                <a:gd name="T49" fmla="*/ 81 h 129"/>
                <a:gd name="T50" fmla="*/ 115 w 130"/>
                <a:gd name="T51" fmla="*/ 47 h 129"/>
                <a:gd name="T52" fmla="*/ 97 w 130"/>
                <a:gd name="T53" fmla="*/ 20 h 129"/>
                <a:gd name="T54" fmla="*/ 65 w 130"/>
                <a:gd name="T55" fmla="*/ 10 h 129"/>
                <a:gd name="T56" fmla="*/ 85 w 130"/>
                <a:gd name="T57" fmla="*/ 3 h 129"/>
                <a:gd name="T58" fmla="*/ 118 w 130"/>
                <a:gd name="T59" fmla="*/ 25 h 129"/>
                <a:gd name="T60" fmla="*/ 130 w 130"/>
                <a:gd name="T61" fmla="*/ 64 h 129"/>
                <a:gd name="T62" fmla="*/ 118 w 130"/>
                <a:gd name="T63" fmla="*/ 103 h 129"/>
                <a:gd name="T64" fmla="*/ 85 w 130"/>
                <a:gd name="T65" fmla="*/ 126 h 129"/>
                <a:gd name="T66" fmla="*/ 46 w 130"/>
                <a:gd name="T67" fmla="*/ 126 h 129"/>
                <a:gd name="T68" fmla="*/ 13 w 130"/>
                <a:gd name="T69" fmla="*/ 103 h 129"/>
                <a:gd name="T70" fmla="*/ 0 w 130"/>
                <a:gd name="T71" fmla="*/ 64 h 129"/>
                <a:gd name="T72" fmla="*/ 13 w 130"/>
                <a:gd name="T73" fmla="*/ 25 h 129"/>
                <a:gd name="T74" fmla="*/ 46 w 130"/>
                <a:gd name="T75"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9">
                  <a:moveTo>
                    <a:pt x="52" y="37"/>
                  </a:moveTo>
                  <a:lnTo>
                    <a:pt x="52" y="60"/>
                  </a:lnTo>
                  <a:lnTo>
                    <a:pt x="65" y="60"/>
                  </a:lnTo>
                  <a:lnTo>
                    <a:pt x="69" y="60"/>
                  </a:lnTo>
                  <a:lnTo>
                    <a:pt x="73" y="59"/>
                  </a:lnTo>
                  <a:lnTo>
                    <a:pt x="77" y="59"/>
                  </a:lnTo>
                  <a:lnTo>
                    <a:pt x="79" y="58"/>
                  </a:lnTo>
                  <a:lnTo>
                    <a:pt x="82" y="55"/>
                  </a:lnTo>
                  <a:lnTo>
                    <a:pt x="83" y="51"/>
                  </a:lnTo>
                  <a:lnTo>
                    <a:pt x="83" y="48"/>
                  </a:lnTo>
                  <a:lnTo>
                    <a:pt x="83" y="44"/>
                  </a:lnTo>
                  <a:lnTo>
                    <a:pt x="82" y="42"/>
                  </a:lnTo>
                  <a:lnTo>
                    <a:pt x="79" y="39"/>
                  </a:lnTo>
                  <a:lnTo>
                    <a:pt x="77" y="38"/>
                  </a:lnTo>
                  <a:lnTo>
                    <a:pt x="74" y="38"/>
                  </a:lnTo>
                  <a:lnTo>
                    <a:pt x="70" y="37"/>
                  </a:lnTo>
                  <a:lnTo>
                    <a:pt x="67" y="37"/>
                  </a:lnTo>
                  <a:lnTo>
                    <a:pt x="52" y="37"/>
                  </a:lnTo>
                  <a:close/>
                  <a:moveTo>
                    <a:pt x="41" y="28"/>
                  </a:moveTo>
                  <a:lnTo>
                    <a:pt x="69" y="28"/>
                  </a:lnTo>
                  <a:lnTo>
                    <a:pt x="80" y="29"/>
                  </a:lnTo>
                  <a:lnTo>
                    <a:pt x="89" y="33"/>
                  </a:lnTo>
                  <a:lnTo>
                    <a:pt x="94" y="39"/>
                  </a:lnTo>
                  <a:lnTo>
                    <a:pt x="95" y="49"/>
                  </a:lnTo>
                  <a:lnTo>
                    <a:pt x="94" y="56"/>
                  </a:lnTo>
                  <a:lnTo>
                    <a:pt x="89" y="63"/>
                  </a:lnTo>
                  <a:lnTo>
                    <a:pt x="83" y="66"/>
                  </a:lnTo>
                  <a:lnTo>
                    <a:pt x="75" y="69"/>
                  </a:lnTo>
                  <a:lnTo>
                    <a:pt x="97" y="101"/>
                  </a:lnTo>
                  <a:lnTo>
                    <a:pt x="84" y="101"/>
                  </a:lnTo>
                  <a:lnTo>
                    <a:pt x="64" y="69"/>
                  </a:lnTo>
                  <a:lnTo>
                    <a:pt x="52" y="69"/>
                  </a:lnTo>
                  <a:lnTo>
                    <a:pt x="52" y="101"/>
                  </a:lnTo>
                  <a:lnTo>
                    <a:pt x="41" y="101"/>
                  </a:lnTo>
                  <a:lnTo>
                    <a:pt x="41" y="28"/>
                  </a:lnTo>
                  <a:close/>
                  <a:moveTo>
                    <a:pt x="65" y="10"/>
                  </a:moveTo>
                  <a:lnTo>
                    <a:pt x="48" y="13"/>
                  </a:lnTo>
                  <a:lnTo>
                    <a:pt x="34" y="20"/>
                  </a:lnTo>
                  <a:lnTo>
                    <a:pt x="23" y="33"/>
                  </a:lnTo>
                  <a:lnTo>
                    <a:pt x="16" y="47"/>
                  </a:lnTo>
                  <a:lnTo>
                    <a:pt x="13" y="64"/>
                  </a:lnTo>
                  <a:lnTo>
                    <a:pt x="16" y="81"/>
                  </a:lnTo>
                  <a:lnTo>
                    <a:pt x="23" y="96"/>
                  </a:lnTo>
                  <a:lnTo>
                    <a:pt x="34" y="108"/>
                  </a:lnTo>
                  <a:lnTo>
                    <a:pt x="48" y="115"/>
                  </a:lnTo>
                  <a:lnTo>
                    <a:pt x="65" y="119"/>
                  </a:lnTo>
                  <a:lnTo>
                    <a:pt x="82" y="115"/>
                  </a:lnTo>
                  <a:lnTo>
                    <a:pt x="97" y="108"/>
                  </a:lnTo>
                  <a:lnTo>
                    <a:pt x="108" y="96"/>
                  </a:lnTo>
                  <a:lnTo>
                    <a:pt x="115" y="81"/>
                  </a:lnTo>
                  <a:lnTo>
                    <a:pt x="118" y="64"/>
                  </a:lnTo>
                  <a:lnTo>
                    <a:pt x="115" y="47"/>
                  </a:lnTo>
                  <a:lnTo>
                    <a:pt x="108" y="33"/>
                  </a:lnTo>
                  <a:lnTo>
                    <a:pt x="97" y="20"/>
                  </a:lnTo>
                  <a:lnTo>
                    <a:pt x="82" y="13"/>
                  </a:lnTo>
                  <a:lnTo>
                    <a:pt x="65" y="10"/>
                  </a:lnTo>
                  <a:close/>
                  <a:moveTo>
                    <a:pt x="65" y="0"/>
                  </a:moveTo>
                  <a:lnTo>
                    <a:pt x="85" y="3"/>
                  </a:lnTo>
                  <a:lnTo>
                    <a:pt x="104" y="12"/>
                  </a:lnTo>
                  <a:lnTo>
                    <a:pt x="118" y="25"/>
                  </a:lnTo>
                  <a:lnTo>
                    <a:pt x="128" y="44"/>
                  </a:lnTo>
                  <a:lnTo>
                    <a:pt x="130" y="64"/>
                  </a:lnTo>
                  <a:lnTo>
                    <a:pt x="128" y="85"/>
                  </a:lnTo>
                  <a:lnTo>
                    <a:pt x="118" y="103"/>
                  </a:lnTo>
                  <a:lnTo>
                    <a:pt x="104" y="116"/>
                  </a:lnTo>
                  <a:lnTo>
                    <a:pt x="85" y="126"/>
                  </a:lnTo>
                  <a:lnTo>
                    <a:pt x="65" y="129"/>
                  </a:lnTo>
                  <a:lnTo>
                    <a:pt x="46" y="126"/>
                  </a:lnTo>
                  <a:lnTo>
                    <a:pt x="27" y="116"/>
                  </a:lnTo>
                  <a:lnTo>
                    <a:pt x="13" y="103"/>
                  </a:lnTo>
                  <a:lnTo>
                    <a:pt x="3" y="85"/>
                  </a:lnTo>
                  <a:lnTo>
                    <a:pt x="0" y="64"/>
                  </a:lnTo>
                  <a:lnTo>
                    <a:pt x="3" y="44"/>
                  </a:lnTo>
                  <a:lnTo>
                    <a:pt x="13" y="25"/>
                  </a:lnTo>
                  <a:lnTo>
                    <a:pt x="27" y="12"/>
                  </a:lnTo>
                  <a:lnTo>
                    <a:pt x="46" y="3"/>
                  </a:lnTo>
                  <a:lnTo>
                    <a:pt x="6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7"/>
            <p:cNvSpPr>
              <a:spLocks noEditPoints="1"/>
            </p:cNvSpPr>
            <p:nvPr userDrawn="1"/>
          </p:nvSpPr>
          <p:spPr bwMode="auto">
            <a:xfrm>
              <a:off x="7494588" y="5375275"/>
              <a:ext cx="52388" cy="50800"/>
            </a:xfrm>
            <a:custGeom>
              <a:avLst/>
              <a:gdLst>
                <a:gd name="T0" fmla="*/ 52 w 131"/>
                <a:gd name="T1" fmla="*/ 60 h 129"/>
                <a:gd name="T2" fmla="*/ 70 w 131"/>
                <a:gd name="T3" fmla="*/ 60 h 129"/>
                <a:gd name="T4" fmla="*/ 76 w 131"/>
                <a:gd name="T5" fmla="*/ 59 h 129"/>
                <a:gd name="T6" fmla="*/ 81 w 131"/>
                <a:gd name="T7" fmla="*/ 55 h 129"/>
                <a:gd name="T8" fmla="*/ 84 w 131"/>
                <a:gd name="T9" fmla="*/ 48 h 129"/>
                <a:gd name="T10" fmla="*/ 81 w 131"/>
                <a:gd name="T11" fmla="*/ 42 h 129"/>
                <a:gd name="T12" fmla="*/ 77 w 131"/>
                <a:gd name="T13" fmla="*/ 38 h 129"/>
                <a:gd name="T14" fmla="*/ 71 w 131"/>
                <a:gd name="T15" fmla="*/ 37 h 129"/>
                <a:gd name="T16" fmla="*/ 52 w 131"/>
                <a:gd name="T17" fmla="*/ 37 h 129"/>
                <a:gd name="T18" fmla="*/ 69 w 131"/>
                <a:gd name="T19" fmla="*/ 28 h 129"/>
                <a:gd name="T20" fmla="*/ 89 w 131"/>
                <a:gd name="T21" fmla="*/ 33 h 129"/>
                <a:gd name="T22" fmla="*/ 95 w 131"/>
                <a:gd name="T23" fmla="*/ 49 h 129"/>
                <a:gd name="T24" fmla="*/ 90 w 131"/>
                <a:gd name="T25" fmla="*/ 63 h 129"/>
                <a:gd name="T26" fmla="*/ 76 w 131"/>
                <a:gd name="T27" fmla="*/ 69 h 129"/>
                <a:gd name="T28" fmla="*/ 85 w 131"/>
                <a:gd name="T29" fmla="*/ 101 h 129"/>
                <a:gd name="T30" fmla="*/ 52 w 131"/>
                <a:gd name="T31" fmla="*/ 69 h 129"/>
                <a:gd name="T32" fmla="*/ 41 w 131"/>
                <a:gd name="T33" fmla="*/ 101 h 129"/>
                <a:gd name="T34" fmla="*/ 66 w 131"/>
                <a:gd name="T35" fmla="*/ 10 h 129"/>
                <a:gd name="T36" fmla="*/ 34 w 131"/>
                <a:gd name="T37" fmla="*/ 20 h 129"/>
                <a:gd name="T38" fmla="*/ 15 w 131"/>
                <a:gd name="T39" fmla="*/ 47 h 129"/>
                <a:gd name="T40" fmla="*/ 15 w 131"/>
                <a:gd name="T41" fmla="*/ 81 h 129"/>
                <a:gd name="T42" fmla="*/ 34 w 131"/>
                <a:gd name="T43" fmla="*/ 108 h 129"/>
                <a:gd name="T44" fmla="*/ 66 w 131"/>
                <a:gd name="T45" fmla="*/ 119 h 129"/>
                <a:gd name="T46" fmla="*/ 96 w 131"/>
                <a:gd name="T47" fmla="*/ 108 h 129"/>
                <a:gd name="T48" fmla="*/ 115 w 131"/>
                <a:gd name="T49" fmla="*/ 81 h 129"/>
                <a:gd name="T50" fmla="*/ 115 w 131"/>
                <a:gd name="T51" fmla="*/ 47 h 129"/>
                <a:gd name="T52" fmla="*/ 96 w 131"/>
                <a:gd name="T53" fmla="*/ 20 h 129"/>
                <a:gd name="T54" fmla="*/ 66 w 131"/>
                <a:gd name="T55" fmla="*/ 10 h 129"/>
                <a:gd name="T56" fmla="*/ 86 w 131"/>
                <a:gd name="T57" fmla="*/ 3 h 129"/>
                <a:gd name="T58" fmla="*/ 118 w 131"/>
                <a:gd name="T59" fmla="*/ 25 h 129"/>
                <a:gd name="T60" fmla="*/ 131 w 131"/>
                <a:gd name="T61" fmla="*/ 64 h 129"/>
                <a:gd name="T62" fmla="*/ 118 w 131"/>
                <a:gd name="T63" fmla="*/ 103 h 129"/>
                <a:gd name="T64" fmla="*/ 86 w 131"/>
                <a:gd name="T65" fmla="*/ 126 h 129"/>
                <a:gd name="T66" fmla="*/ 45 w 131"/>
                <a:gd name="T67" fmla="*/ 126 h 129"/>
                <a:gd name="T68" fmla="*/ 13 w 131"/>
                <a:gd name="T69" fmla="*/ 103 h 129"/>
                <a:gd name="T70" fmla="*/ 0 w 131"/>
                <a:gd name="T71" fmla="*/ 64 h 129"/>
                <a:gd name="T72" fmla="*/ 13 w 131"/>
                <a:gd name="T73" fmla="*/ 25 h 129"/>
                <a:gd name="T74" fmla="*/ 45 w 131"/>
                <a:gd name="T75"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29">
                  <a:moveTo>
                    <a:pt x="52" y="37"/>
                  </a:moveTo>
                  <a:lnTo>
                    <a:pt x="52" y="60"/>
                  </a:lnTo>
                  <a:lnTo>
                    <a:pt x="65" y="60"/>
                  </a:lnTo>
                  <a:lnTo>
                    <a:pt x="70" y="60"/>
                  </a:lnTo>
                  <a:lnTo>
                    <a:pt x="74" y="59"/>
                  </a:lnTo>
                  <a:lnTo>
                    <a:pt x="76" y="59"/>
                  </a:lnTo>
                  <a:lnTo>
                    <a:pt x="80" y="58"/>
                  </a:lnTo>
                  <a:lnTo>
                    <a:pt x="81" y="55"/>
                  </a:lnTo>
                  <a:lnTo>
                    <a:pt x="82" y="51"/>
                  </a:lnTo>
                  <a:lnTo>
                    <a:pt x="84" y="48"/>
                  </a:lnTo>
                  <a:lnTo>
                    <a:pt x="82" y="44"/>
                  </a:lnTo>
                  <a:lnTo>
                    <a:pt x="81" y="42"/>
                  </a:lnTo>
                  <a:lnTo>
                    <a:pt x="80" y="39"/>
                  </a:lnTo>
                  <a:lnTo>
                    <a:pt x="77" y="38"/>
                  </a:lnTo>
                  <a:lnTo>
                    <a:pt x="74" y="38"/>
                  </a:lnTo>
                  <a:lnTo>
                    <a:pt x="71" y="37"/>
                  </a:lnTo>
                  <a:lnTo>
                    <a:pt x="67" y="37"/>
                  </a:lnTo>
                  <a:lnTo>
                    <a:pt x="52" y="37"/>
                  </a:lnTo>
                  <a:close/>
                  <a:moveTo>
                    <a:pt x="41" y="28"/>
                  </a:moveTo>
                  <a:lnTo>
                    <a:pt x="69" y="28"/>
                  </a:lnTo>
                  <a:lnTo>
                    <a:pt x="80" y="29"/>
                  </a:lnTo>
                  <a:lnTo>
                    <a:pt x="89" y="33"/>
                  </a:lnTo>
                  <a:lnTo>
                    <a:pt x="94" y="39"/>
                  </a:lnTo>
                  <a:lnTo>
                    <a:pt x="95" y="49"/>
                  </a:lnTo>
                  <a:lnTo>
                    <a:pt x="94" y="56"/>
                  </a:lnTo>
                  <a:lnTo>
                    <a:pt x="90" y="63"/>
                  </a:lnTo>
                  <a:lnTo>
                    <a:pt x="84" y="66"/>
                  </a:lnTo>
                  <a:lnTo>
                    <a:pt x="76" y="69"/>
                  </a:lnTo>
                  <a:lnTo>
                    <a:pt x="97" y="101"/>
                  </a:lnTo>
                  <a:lnTo>
                    <a:pt x="85" y="101"/>
                  </a:lnTo>
                  <a:lnTo>
                    <a:pt x="65" y="69"/>
                  </a:lnTo>
                  <a:lnTo>
                    <a:pt x="52" y="69"/>
                  </a:lnTo>
                  <a:lnTo>
                    <a:pt x="52" y="101"/>
                  </a:lnTo>
                  <a:lnTo>
                    <a:pt x="41" y="101"/>
                  </a:lnTo>
                  <a:lnTo>
                    <a:pt x="41" y="28"/>
                  </a:lnTo>
                  <a:close/>
                  <a:moveTo>
                    <a:pt x="66" y="10"/>
                  </a:moveTo>
                  <a:lnTo>
                    <a:pt x="49" y="13"/>
                  </a:lnTo>
                  <a:lnTo>
                    <a:pt x="34" y="20"/>
                  </a:lnTo>
                  <a:lnTo>
                    <a:pt x="23" y="33"/>
                  </a:lnTo>
                  <a:lnTo>
                    <a:pt x="15" y="47"/>
                  </a:lnTo>
                  <a:lnTo>
                    <a:pt x="13" y="64"/>
                  </a:lnTo>
                  <a:lnTo>
                    <a:pt x="15" y="81"/>
                  </a:lnTo>
                  <a:lnTo>
                    <a:pt x="23" y="96"/>
                  </a:lnTo>
                  <a:lnTo>
                    <a:pt x="34" y="108"/>
                  </a:lnTo>
                  <a:lnTo>
                    <a:pt x="49" y="115"/>
                  </a:lnTo>
                  <a:lnTo>
                    <a:pt x="66" y="119"/>
                  </a:lnTo>
                  <a:lnTo>
                    <a:pt x="82" y="115"/>
                  </a:lnTo>
                  <a:lnTo>
                    <a:pt x="96" y="108"/>
                  </a:lnTo>
                  <a:lnTo>
                    <a:pt x="107" y="96"/>
                  </a:lnTo>
                  <a:lnTo>
                    <a:pt x="115" y="81"/>
                  </a:lnTo>
                  <a:lnTo>
                    <a:pt x="117" y="64"/>
                  </a:lnTo>
                  <a:lnTo>
                    <a:pt x="115" y="47"/>
                  </a:lnTo>
                  <a:lnTo>
                    <a:pt x="107" y="33"/>
                  </a:lnTo>
                  <a:lnTo>
                    <a:pt x="96" y="20"/>
                  </a:lnTo>
                  <a:lnTo>
                    <a:pt x="82" y="13"/>
                  </a:lnTo>
                  <a:lnTo>
                    <a:pt x="66" y="10"/>
                  </a:lnTo>
                  <a:close/>
                  <a:moveTo>
                    <a:pt x="66" y="0"/>
                  </a:moveTo>
                  <a:lnTo>
                    <a:pt x="86" y="3"/>
                  </a:lnTo>
                  <a:lnTo>
                    <a:pt x="103" y="12"/>
                  </a:lnTo>
                  <a:lnTo>
                    <a:pt x="118" y="25"/>
                  </a:lnTo>
                  <a:lnTo>
                    <a:pt x="127" y="44"/>
                  </a:lnTo>
                  <a:lnTo>
                    <a:pt x="131" y="64"/>
                  </a:lnTo>
                  <a:lnTo>
                    <a:pt x="127" y="85"/>
                  </a:lnTo>
                  <a:lnTo>
                    <a:pt x="118" y="103"/>
                  </a:lnTo>
                  <a:lnTo>
                    <a:pt x="103" y="116"/>
                  </a:lnTo>
                  <a:lnTo>
                    <a:pt x="86" y="126"/>
                  </a:lnTo>
                  <a:lnTo>
                    <a:pt x="66" y="129"/>
                  </a:lnTo>
                  <a:lnTo>
                    <a:pt x="45" y="126"/>
                  </a:lnTo>
                  <a:lnTo>
                    <a:pt x="28" y="116"/>
                  </a:lnTo>
                  <a:lnTo>
                    <a:pt x="13" y="103"/>
                  </a:lnTo>
                  <a:lnTo>
                    <a:pt x="4" y="85"/>
                  </a:lnTo>
                  <a:lnTo>
                    <a:pt x="0" y="64"/>
                  </a:lnTo>
                  <a:lnTo>
                    <a:pt x="4" y="44"/>
                  </a:lnTo>
                  <a:lnTo>
                    <a:pt x="13" y="25"/>
                  </a:lnTo>
                  <a:lnTo>
                    <a:pt x="28" y="12"/>
                  </a:lnTo>
                  <a:lnTo>
                    <a:pt x="45" y="3"/>
                  </a:lnTo>
                  <a:lnTo>
                    <a:pt x="6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Line 28"/>
            <p:cNvSpPr>
              <a:spLocks noChangeShapeType="1"/>
            </p:cNvSpPr>
            <p:nvPr userDrawn="1"/>
          </p:nvSpPr>
          <p:spPr bwMode="auto">
            <a:xfrm>
              <a:off x="7548563" y="5530850"/>
              <a:ext cx="1052513" cy="0"/>
            </a:xfrm>
            <a:prstGeom prst="line">
              <a:avLst/>
            </a:prstGeom>
            <a:noFill/>
            <a:ln w="6350">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45849488"/>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3" name="Slide Number Placeholder 1"/>
          <p:cNvSpPr>
            <a:spLocks noGrp="1"/>
          </p:cNvSpPr>
          <p:nvPr>
            <p:ph type="sldNum" sz="quarter" idx="11"/>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266672728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ue Background">
    <p:bg>
      <p:bgPr>
        <a:gradFill>
          <a:gsLst>
            <a:gs pos="0">
              <a:srgbClr val="00517E"/>
            </a:gs>
            <a:gs pos="100000">
              <a:srgbClr val="04304B"/>
            </a:gs>
          </a:gsLst>
          <a:path path="circle">
            <a:fillToRect l="50000" t="50000" r="50000" b="50000"/>
          </a:path>
        </a:gra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lvl1pPr>
              <a:defRPr>
                <a:solidFill>
                  <a:schemeClr val="bg1">
                    <a:lumMod val="85000"/>
                  </a:schemeClr>
                </a:solidFill>
              </a:defRPr>
            </a:lvl1pPr>
          </a:lstStyle>
          <a:p>
            <a:fld id="{4976208B-6111-490B-8CEC-FFB249DB2100}" type="slidenum">
              <a:rPr lang="en-US" smtClean="0"/>
              <a:pPr/>
              <a:t>‹#›</a:t>
            </a:fld>
            <a:endParaRPr lang="en-US" dirty="0"/>
          </a:p>
        </p:txBody>
      </p:sp>
      <p:sp>
        <p:nvSpPr>
          <p:cNvPr id="10" name="TextBox 4"/>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smtClean="0">
                <a:ln>
                  <a:noFill/>
                </a:ln>
                <a:solidFill>
                  <a:srgbClr val="08649C"/>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noProof="0" dirty="0">
              <a:ln>
                <a:noFill/>
              </a:ln>
              <a:solidFill>
                <a:srgbClr val="08649C"/>
              </a:solidFill>
              <a:effectLst/>
              <a:uLnTx/>
              <a:uFillTx/>
              <a:latin typeface="+mn-lt"/>
              <a:ea typeface="Calibri" charset="0"/>
              <a:cs typeface="Arial" panose="020B0604020202020204" pitchFamily="34" charset="0"/>
            </a:endParaRPr>
          </a:p>
        </p:txBody>
      </p:sp>
      <p:grpSp>
        <p:nvGrpSpPr>
          <p:cNvPr id="6" name="Group 5"/>
          <p:cNvGrpSpPr/>
          <p:nvPr userDrawn="1"/>
        </p:nvGrpSpPr>
        <p:grpSpPr>
          <a:xfrm>
            <a:off x="8427835" y="4765184"/>
            <a:ext cx="526892" cy="220528"/>
            <a:chOff x="6145213" y="4384676"/>
            <a:chExt cx="1582738" cy="649287"/>
          </a:xfrm>
          <a:solidFill>
            <a:schemeClr val="bg1"/>
          </a:solidFill>
        </p:grpSpPr>
        <p:sp>
          <p:nvSpPr>
            <p:cNvPr id="7" name="Freeform 6"/>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ck Background">
    <p:bg>
      <p:bgPr>
        <a:solidFill>
          <a:srgbClr val="000000"/>
        </a:solidFill>
        <a:effectLst/>
      </p:bgPr>
    </p:bg>
    <p:spTree>
      <p:nvGrpSpPr>
        <p:cNvPr id="1" name=""/>
        <p:cNvGrpSpPr/>
        <p:nvPr/>
      </p:nvGrpSpPr>
      <p:grpSpPr>
        <a:xfrm>
          <a:off x="0" y="0"/>
          <a:ext cx="0" cy="0"/>
          <a:chOff x="0" y="0"/>
          <a:chExt cx="0" cy="0"/>
        </a:xfrm>
      </p:grpSpPr>
      <p:sp>
        <p:nvSpPr>
          <p:cNvPr id="4" name="Slide Number Placeholder 1"/>
          <p:cNvSpPr>
            <a:spLocks noGrp="1"/>
          </p:cNvSpPr>
          <p:nvPr>
            <p:ph type="sldNum" sz="quarter" idx="11"/>
          </p:nvPr>
        </p:nvSpPr>
        <p:spPr/>
        <p:txBody>
          <a:bodyPr/>
          <a:lstStyle>
            <a:lvl1pPr>
              <a:defRPr>
                <a:solidFill>
                  <a:schemeClr val="bg1">
                    <a:lumMod val="65000"/>
                  </a:schemeClr>
                </a:solidFill>
              </a:defRPr>
            </a:lvl1pPr>
          </a:lstStyle>
          <a:p>
            <a:fld id="{4976208B-6111-490B-8CEC-FFB249DB2100}" type="slidenum">
              <a:rPr lang="en-US" smtClean="0"/>
              <a:pPr/>
              <a:t>‹#›</a:t>
            </a:fld>
            <a:endParaRPr lang="en-US" dirty="0"/>
          </a:p>
        </p:txBody>
      </p:sp>
      <p:sp>
        <p:nvSpPr>
          <p:cNvPr id="3" name="TextBox 2"/>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smtClean="0">
                <a:ln>
                  <a:noFill/>
                </a:ln>
                <a:solidFill>
                  <a:schemeClr val="tx1">
                    <a:lumMod val="75000"/>
                    <a:lumOff val="25000"/>
                  </a:schemeClr>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noProof="0" dirty="0">
              <a:ln>
                <a:noFill/>
              </a:ln>
              <a:solidFill>
                <a:schemeClr val="tx1">
                  <a:lumMod val="75000"/>
                  <a:lumOff val="25000"/>
                </a:schemeClr>
              </a:solidFill>
              <a:effectLst/>
              <a:uLnTx/>
              <a:uFillTx/>
              <a:latin typeface="+mn-lt"/>
              <a:ea typeface="Calibri" charset="0"/>
              <a:cs typeface="Arial" panose="020B0604020202020204" pitchFamily="34" charset="0"/>
            </a:endParaRPr>
          </a:p>
        </p:txBody>
      </p:sp>
      <p:grpSp>
        <p:nvGrpSpPr>
          <p:cNvPr id="5" name="Group 4"/>
          <p:cNvGrpSpPr/>
          <p:nvPr userDrawn="1"/>
        </p:nvGrpSpPr>
        <p:grpSpPr>
          <a:xfrm>
            <a:off x="8427835" y="4765184"/>
            <a:ext cx="526892" cy="220528"/>
            <a:chOff x="6145213" y="4384676"/>
            <a:chExt cx="1582738" cy="649287"/>
          </a:xfrm>
          <a:solidFill>
            <a:srgbClr val="262626"/>
          </a:solidFill>
        </p:grpSpPr>
        <p:sp>
          <p:nvSpPr>
            <p:cNvPr id="6" name="Freeform 6"/>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0253766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7560" y="192024"/>
            <a:ext cx="7068312" cy="457200"/>
          </a:xfrm>
        </p:spPr>
        <p:txBody>
          <a:bodyPr anchor="ctr" anchorCtr="0">
            <a:noAutofit/>
          </a:bodyPr>
          <a:lstStyle>
            <a:lvl1pPr algn="l">
              <a:defRPr>
                <a:solidFill>
                  <a:schemeClr val="tx2"/>
                </a:solidFill>
              </a:defRPr>
            </a:lvl1pPr>
          </a:lstStyle>
          <a:p>
            <a:r>
              <a:rPr lang="en-US" dirty="0" smtClean="0"/>
              <a:t>Click to Edit Title</a:t>
            </a:r>
            <a:endParaRPr lang="en-US" dirty="0"/>
          </a:p>
        </p:txBody>
      </p:sp>
      <p:sp>
        <p:nvSpPr>
          <p:cNvPr id="4" name="Content Placeholder 2"/>
          <p:cNvSpPr>
            <a:spLocks noGrp="1"/>
          </p:cNvSpPr>
          <p:nvPr>
            <p:ph sz="quarter" idx="11" hasCustomPrompt="1"/>
          </p:nvPr>
        </p:nvSpPr>
        <p:spPr>
          <a:xfrm>
            <a:off x="626364" y="1014984"/>
            <a:ext cx="7891272" cy="3639312"/>
          </a:xfrm>
        </p:spPr>
        <p:txBody>
          <a:bodyPr wrap="square" anchor="t" anchorCtr="0">
            <a:normAutofit/>
          </a:bodyPr>
          <a:lstStyle>
            <a:lvl1pPr>
              <a:defRPr baseline="0">
                <a:solidFill>
                  <a:schemeClr val="tx2"/>
                </a:solidFill>
                <a:latin typeface="+mn-lt"/>
              </a:defRPr>
            </a:lvl1pPr>
            <a:lvl2pPr>
              <a:defRPr baseline="0">
                <a:latin typeface="+mn-lt"/>
              </a:defRPr>
            </a:lvl2pPr>
            <a:lvl3pPr>
              <a:defRPr baseline="0">
                <a:latin typeface="+mn-lt"/>
              </a:defRPr>
            </a:lvl3pPr>
            <a:lvl4pPr>
              <a:defRPr baseline="0">
                <a:latin typeface="+mj-lt"/>
              </a:defRPr>
            </a:lvl4pPr>
            <a:lvl5pPr>
              <a:defRPr baseline="0">
                <a:latin typeface="+mj-lt"/>
              </a:defRPr>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5" name="Slide Number Placeholder 3"/>
          <p:cNvSpPr>
            <a:spLocks noGrp="1"/>
          </p:cNvSpPr>
          <p:nvPr>
            <p:ph type="sldNum" sz="quarter" idx="13"/>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325963881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364" y="192024"/>
            <a:ext cx="7891272" cy="457200"/>
          </a:xfrm>
        </p:spPr>
        <p:txBody>
          <a:bodyPr anchor="ctr" anchorCtr="0">
            <a:noAutofit/>
          </a:bodyPr>
          <a:lstStyle>
            <a:lvl1pPr algn="ctr">
              <a:defRPr>
                <a:solidFill>
                  <a:schemeClr val="tx2"/>
                </a:solidFill>
              </a:defRPr>
            </a:lvl1p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626364" y="640080"/>
            <a:ext cx="7891272" cy="274320"/>
          </a:xfrm>
        </p:spPr>
        <p:txBody>
          <a:bodyPr wrap="square" anchor="ctr">
            <a:noAutofit/>
          </a:bodyPr>
          <a:lstStyle>
            <a:lvl1pPr marL="0" indent="0" algn="ctr">
              <a:lnSpc>
                <a:spcPct val="100000"/>
              </a:lnSpc>
              <a:spcBef>
                <a:spcPts val="0"/>
              </a:spcBef>
              <a:buFont typeface="Arial" pitchFamily="34" charset="0"/>
              <a:buNone/>
              <a:defRPr sz="2200" b="0" cap="none" baseline="0">
                <a:solidFill>
                  <a:schemeClr val="accent1"/>
                </a:solidFill>
                <a:latin typeface="+mj-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626364" y="1016459"/>
            <a:ext cx="7891272" cy="3642853"/>
          </a:xfrm>
        </p:spPr>
        <p:txBody>
          <a:bodyPr wrap="square" anchor="t" anchorCtr="0">
            <a:normAutofit/>
          </a:bodyPr>
          <a:lstStyle>
            <a:lvl1pPr>
              <a:defRPr baseline="0">
                <a:solidFill>
                  <a:schemeClr val="tx2"/>
                </a:solidFill>
              </a:defRPr>
            </a:lvl1pPr>
            <a:lvl2pPr>
              <a:buClr>
                <a:schemeClr val="tx1">
                  <a:lumMod val="65000"/>
                  <a:lumOff val="35000"/>
                </a:schemeClr>
              </a:buClr>
              <a:defRPr baseline="0">
                <a:solidFill>
                  <a:schemeClr val="tx1">
                    <a:lumMod val="65000"/>
                    <a:lumOff val="35000"/>
                  </a:schemeClr>
                </a:solidFill>
              </a:defRPr>
            </a:lvl2pPr>
            <a:lvl3pPr>
              <a:buClr>
                <a:schemeClr val="tx1">
                  <a:lumMod val="65000"/>
                  <a:lumOff val="35000"/>
                </a:schemeClr>
              </a:buClr>
              <a:defRPr baseline="0">
                <a:solidFill>
                  <a:schemeClr val="tx1">
                    <a:lumMod val="65000"/>
                    <a:lumOff val="35000"/>
                  </a:schemeClr>
                </a:solidFill>
              </a:defRPr>
            </a:lvl3pPr>
            <a:lvl4pPr>
              <a:buClr>
                <a:schemeClr val="tx1">
                  <a:lumMod val="65000"/>
                  <a:lumOff val="35000"/>
                </a:schemeClr>
              </a:buClr>
              <a:defRPr baseline="0">
                <a:solidFill>
                  <a:schemeClr val="tx1">
                    <a:lumMod val="65000"/>
                    <a:lumOff val="35000"/>
                  </a:schemeClr>
                </a:solidFill>
              </a:defRPr>
            </a:lvl4pPr>
            <a:lvl5pPr>
              <a:buClr>
                <a:schemeClr val="tx1">
                  <a:lumMod val="65000"/>
                  <a:lumOff val="35000"/>
                </a:schemeClr>
              </a:buClr>
              <a:defRPr baseline="0">
                <a:solidFill>
                  <a:schemeClr val="tx1">
                    <a:lumMod val="65000"/>
                    <a:lumOff val="35000"/>
                  </a:schemeClr>
                </a:solidFill>
              </a:defRPr>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11" name="Slide Number Placeholder 4"/>
          <p:cNvSpPr>
            <a:spLocks noGrp="1"/>
          </p:cNvSpPr>
          <p:nvPr>
            <p:ph type="sldNum" sz="quarter" idx="14"/>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1308261272"/>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ub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7560" y="192024"/>
            <a:ext cx="7068312" cy="457200"/>
          </a:xfrm>
        </p:spPr>
        <p:txBody>
          <a:bodyPr anchor="ctr" anchorCtr="0">
            <a:noAutofit/>
          </a:bodyPr>
          <a:lstStyle>
            <a:lvl1pPr algn="l">
              <a:defRPr>
                <a:solidFill>
                  <a:schemeClr val="tx2"/>
                </a:solidFill>
              </a:defRPr>
            </a:lvl1p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1458049" y="640080"/>
            <a:ext cx="7068312" cy="274320"/>
          </a:xfrm>
        </p:spPr>
        <p:txBody>
          <a:bodyPr wrap="square" anchor="ctr">
            <a:noAutofit/>
          </a:bodyPr>
          <a:lstStyle>
            <a:lvl1pPr marL="0" indent="0" algn="l">
              <a:lnSpc>
                <a:spcPct val="100000"/>
              </a:lnSpc>
              <a:spcBef>
                <a:spcPts val="0"/>
              </a:spcBef>
              <a:buFont typeface="Arial" pitchFamily="34" charset="0"/>
              <a:buNone/>
              <a:defRPr sz="2200" b="0" cap="none" baseline="0">
                <a:solidFill>
                  <a:srgbClr val="19BBB7"/>
                </a:solidFill>
                <a:latin typeface="+mj-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626364" y="1014984"/>
            <a:ext cx="7891272" cy="3639312"/>
          </a:xfrm>
        </p:spPr>
        <p:txBody>
          <a:bodyPr wrap="square" anchor="t" anchorCtr="0">
            <a:normAutofit/>
          </a:bodyPr>
          <a:lstStyle>
            <a:lvl1pPr>
              <a:buClr>
                <a:srgbClr val="19BBB7"/>
              </a:buClr>
              <a:defRPr baseline="0">
                <a:solidFill>
                  <a:schemeClr val="tx2"/>
                </a:solidFill>
                <a:latin typeface="+mn-lt"/>
              </a:defRPr>
            </a:lvl1pPr>
            <a:lvl2pPr>
              <a:buClr>
                <a:srgbClr val="19BBB7"/>
              </a:buClr>
              <a:defRPr baseline="0">
                <a:latin typeface="+mn-lt"/>
              </a:defRPr>
            </a:lvl2pPr>
            <a:lvl3pPr>
              <a:buClr>
                <a:srgbClr val="19BBB7"/>
              </a:buClr>
              <a:defRPr baseline="0">
                <a:latin typeface="+mn-lt"/>
              </a:defRPr>
            </a:lvl3pPr>
            <a:lvl4pPr>
              <a:buClr>
                <a:srgbClr val="19BBB7"/>
              </a:buClr>
              <a:defRPr baseline="0">
                <a:latin typeface="+mj-lt"/>
              </a:defRPr>
            </a:lvl4pPr>
            <a:lvl5pPr>
              <a:buClr>
                <a:srgbClr val="19BBB7"/>
              </a:buClr>
              <a:defRPr baseline="0">
                <a:latin typeface="+mj-lt"/>
              </a:defRPr>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5" name="Slide Number Placeholder 4"/>
          <p:cNvSpPr>
            <a:spLocks noGrp="1"/>
          </p:cNvSpPr>
          <p:nvPr>
            <p:ph type="sldNum" sz="quarter" idx="14"/>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33613763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7560" y="192024"/>
            <a:ext cx="7068312" cy="457200"/>
          </a:xfrm>
        </p:spPr>
        <p:txBody>
          <a:bodyPr anchor="ctr" anchorCtr="0">
            <a:noAutofit/>
          </a:bodyPr>
          <a:lstStyle>
            <a:lvl1pPr algn="l">
              <a:defRPr baseline="0">
                <a:solidFill>
                  <a:schemeClr val="tx2"/>
                </a:solidFill>
              </a:defRPr>
            </a:lvl1pPr>
          </a:lstStyle>
          <a:p>
            <a:r>
              <a:rPr lang="en-US" dirty="0" smtClean="0"/>
              <a:t>Click to Edit Title</a:t>
            </a:r>
            <a:endParaRPr lang="en-US" dirty="0"/>
          </a:p>
        </p:txBody>
      </p:sp>
      <p:sp>
        <p:nvSpPr>
          <p:cNvPr id="4" name="Slide Number Placeholder 2"/>
          <p:cNvSpPr>
            <a:spLocks noGrp="1"/>
          </p:cNvSpPr>
          <p:nvPr>
            <p:ph type="sldNum" sz="quarter" idx="11"/>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2028704957"/>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 Two Conten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447560" y="192024"/>
            <a:ext cx="7068312" cy="457200"/>
          </a:xfrm>
        </p:spPr>
        <p:txBody>
          <a:bodyPr>
            <a:noAutofit/>
          </a:bodyPr>
          <a:lstStyle>
            <a:lvl1pPr algn="l">
              <a:defRPr baseline="0">
                <a:solidFill>
                  <a:schemeClr val="tx2"/>
                </a:solidFill>
              </a:defRPr>
            </a:lvl1pPr>
          </a:lstStyle>
          <a:p>
            <a:r>
              <a:rPr lang="en-US" dirty="0" smtClean="0"/>
              <a:t>Click to Edit Title</a:t>
            </a:r>
            <a:endParaRPr lang="en-US" dirty="0"/>
          </a:p>
        </p:txBody>
      </p:sp>
      <p:sp>
        <p:nvSpPr>
          <p:cNvPr id="6" name="Content Placeholder 2"/>
          <p:cNvSpPr>
            <a:spLocks noGrp="1"/>
          </p:cNvSpPr>
          <p:nvPr>
            <p:ph sz="quarter" idx="4" hasCustomPrompt="1"/>
          </p:nvPr>
        </p:nvSpPr>
        <p:spPr>
          <a:xfrm>
            <a:off x="627641" y="1014984"/>
            <a:ext cx="3886200" cy="3639312"/>
          </a:xfrm>
        </p:spPr>
        <p:txBody>
          <a:bodyPr wrap="square" anchor="t" anchorCtr="0">
            <a:normAutofit/>
          </a:bodyPr>
          <a:lstStyle>
            <a:lvl1pPr>
              <a:buClr>
                <a:srgbClr val="19BBB7"/>
              </a:buClr>
              <a:defRPr sz="2000" baseline="0">
                <a:solidFill>
                  <a:schemeClr val="tx2"/>
                </a:solidFill>
                <a:latin typeface="+mn-lt"/>
              </a:defRPr>
            </a:lvl1pPr>
            <a:lvl2pPr>
              <a:buClr>
                <a:srgbClr val="19BBB7"/>
              </a:buClr>
              <a:defRPr sz="1800" baseline="0">
                <a:latin typeface="+mn-lt"/>
              </a:defRPr>
            </a:lvl2pPr>
            <a:lvl3pPr>
              <a:buClr>
                <a:srgbClr val="19BBB7"/>
              </a:buClr>
              <a:defRPr sz="1400" baseline="0">
                <a:latin typeface="+mn-lt"/>
              </a:defRPr>
            </a:lvl3pPr>
            <a:lvl4pPr>
              <a:buClr>
                <a:srgbClr val="19BBB7"/>
              </a:buClr>
              <a:defRPr sz="1200" baseline="0">
                <a:latin typeface="+mj-lt"/>
              </a:defRPr>
            </a:lvl4pPr>
            <a:lvl5pPr>
              <a:buClr>
                <a:srgbClr val="19BBB7"/>
              </a:buClr>
              <a:defRPr sz="1000" baseline="0">
                <a:latin typeface="+mj-lt"/>
              </a:defRPr>
            </a:lvl5pPr>
            <a:lvl6pPr>
              <a:defRPr sz="1600"/>
            </a:lvl6pPr>
            <a:lvl7pPr>
              <a:defRPr sz="1600"/>
            </a:lvl7pPr>
            <a:lvl8pPr>
              <a:defRPr sz="1600"/>
            </a:lvl8pPr>
            <a:lvl9pPr>
              <a:defRPr sz="1600"/>
            </a:lvl9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7" name="Content Placeholder 3"/>
          <p:cNvSpPr>
            <a:spLocks noGrp="1"/>
          </p:cNvSpPr>
          <p:nvPr>
            <p:ph sz="quarter" idx="15" hasCustomPrompt="1"/>
          </p:nvPr>
        </p:nvSpPr>
        <p:spPr>
          <a:xfrm>
            <a:off x="4633882" y="1014984"/>
            <a:ext cx="3886200" cy="3639312"/>
          </a:xfrm>
        </p:spPr>
        <p:txBody>
          <a:bodyPr wrap="square">
            <a:normAutofit/>
          </a:bodyPr>
          <a:lstStyle>
            <a:lvl1pPr>
              <a:buClr>
                <a:srgbClr val="19BBB7"/>
              </a:buClr>
              <a:defRPr sz="2000" baseline="0">
                <a:solidFill>
                  <a:schemeClr val="tx2"/>
                </a:solidFill>
                <a:latin typeface="+mn-lt"/>
              </a:defRPr>
            </a:lvl1pPr>
            <a:lvl2pPr>
              <a:buClr>
                <a:srgbClr val="19BBB7"/>
              </a:buClr>
              <a:defRPr baseline="0">
                <a:latin typeface="+mn-lt"/>
              </a:defRPr>
            </a:lvl2pPr>
            <a:lvl3pPr>
              <a:buClr>
                <a:srgbClr val="19BBB7"/>
              </a:buClr>
              <a:defRPr baseline="0">
                <a:latin typeface="+mn-lt"/>
              </a:defRPr>
            </a:lvl3pPr>
            <a:lvl4pPr>
              <a:buClr>
                <a:srgbClr val="19BBB7"/>
              </a:buClr>
              <a:defRPr baseline="0">
                <a:latin typeface="+mj-lt"/>
              </a:defRPr>
            </a:lvl4pPr>
            <a:lvl5pPr>
              <a:buClr>
                <a:srgbClr val="19BBB7"/>
              </a:buClr>
              <a:defRPr baseline="0">
                <a:latin typeface="+mj-lt"/>
              </a:defRPr>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4" name="Slide Number Placeholder 4"/>
          <p:cNvSpPr>
            <a:spLocks noGrp="1"/>
          </p:cNvSpPr>
          <p:nvPr>
            <p:ph type="sldNum" sz="quarter" idx="17"/>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108910549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014984"/>
            <a:ext cx="3127248" cy="369332"/>
          </a:xfrm>
        </p:spPr>
        <p:txBody>
          <a:bodyPr lIns="91440" rIns="91440" anchor="t" anchorCtr="0">
            <a:spAutoFit/>
          </a:bodyPr>
          <a:lstStyle>
            <a:lvl1pPr algn="ctr" defTabSz="182880">
              <a:defRPr sz="1800" baseline="0">
                <a:solidFill>
                  <a:schemeClr val="bg1"/>
                </a:solidFill>
                <a:effectLst/>
                <a:latin typeface="+mj-lt"/>
              </a:defRPr>
            </a:lvl1pPr>
          </a:lstStyle>
          <a:p>
            <a:r>
              <a:rPr lang="en-US" dirty="0" smtClean="0"/>
              <a:t>Click to Edit Title</a:t>
            </a:r>
            <a:endParaRPr lang="en-US" dirty="0"/>
          </a:p>
        </p:txBody>
      </p:sp>
      <p:sp>
        <p:nvSpPr>
          <p:cNvPr id="16" name="Text Placeholder 2"/>
          <p:cNvSpPr>
            <a:spLocks noGrp="1"/>
          </p:cNvSpPr>
          <p:nvPr>
            <p:ph type="body" sz="quarter" idx="11" hasCustomPrompt="1"/>
          </p:nvPr>
        </p:nvSpPr>
        <p:spPr>
          <a:xfrm>
            <a:off x="3127248" y="192024"/>
            <a:ext cx="6016752" cy="430887"/>
          </a:xfrm>
        </p:spPr>
        <p:txBody>
          <a:bodyPr wrap="square" lIns="274320" rIns="274320" anchor="ctr" anchorCtr="0">
            <a:noAutofit/>
          </a:bodyPr>
          <a:lstStyle>
            <a:lvl1pPr marL="0" indent="0" algn="l" defTabSz="182880">
              <a:lnSpc>
                <a:spcPct val="100000"/>
              </a:lnSpc>
              <a:spcBef>
                <a:spcPts val="0"/>
              </a:spcBef>
              <a:buFont typeface="Arial" pitchFamily="34" charset="0"/>
              <a:buNone/>
              <a:defRPr sz="2200" b="0" i="0" cap="none" baseline="0">
                <a:solidFill>
                  <a:schemeClr val="tx2"/>
                </a:solidFill>
                <a:effectLst/>
                <a:latin typeface="+mj-lt"/>
              </a:defRPr>
            </a:lvl1pPr>
            <a:lvl2pPr marL="0" indent="0" algn="r">
              <a:buFontTx/>
              <a:buNone/>
              <a:defRPr sz="1400" b="1">
                <a:solidFill>
                  <a:schemeClr val="bg1"/>
                </a:solidFill>
              </a:defRPr>
            </a:lvl2pPr>
            <a:lvl3pPr marL="182880" indent="0" algn="r">
              <a:buFontTx/>
              <a:buNone/>
              <a:defRPr sz="1400" b="1">
                <a:solidFill>
                  <a:schemeClr val="bg1"/>
                </a:solidFill>
              </a:defRPr>
            </a:lvl3pPr>
            <a:lvl4pPr marL="365760" indent="0" algn="r">
              <a:buFontTx/>
              <a:buNone/>
              <a:defRPr sz="1400" b="1">
                <a:solidFill>
                  <a:schemeClr val="bg1"/>
                </a:solidFill>
              </a:defRPr>
            </a:lvl4pPr>
            <a:lvl5pPr marL="548640" indent="0" algn="r">
              <a:buFontTx/>
              <a:buNone/>
              <a:defRPr sz="1400" b="1">
                <a:solidFill>
                  <a:schemeClr val="bg1"/>
                </a:solidFill>
              </a:defRPr>
            </a:lvl5pPr>
          </a:lstStyle>
          <a:p>
            <a:pPr lvl="0"/>
            <a:r>
              <a:rPr lang="en-US" dirty="0" smtClean="0"/>
              <a:t>Click to Edit Subtitle</a:t>
            </a:r>
            <a:endParaRPr lang="en-US" dirty="0"/>
          </a:p>
        </p:txBody>
      </p:sp>
      <p:sp>
        <p:nvSpPr>
          <p:cNvPr id="5" name="Content Placeholder 3"/>
          <p:cNvSpPr>
            <a:spLocks noGrp="1"/>
          </p:cNvSpPr>
          <p:nvPr>
            <p:ph sz="quarter" idx="14" hasCustomPrompt="1"/>
          </p:nvPr>
        </p:nvSpPr>
        <p:spPr>
          <a:xfrm>
            <a:off x="3127248" y="636360"/>
            <a:ext cx="6016752" cy="4507140"/>
          </a:xfrm>
        </p:spPr>
        <p:txBody>
          <a:bodyPr vert="horz" lIns="274320" tIns="45720" rIns="457200" bIns="91440" rtlCol="0" anchor="t" anchorCtr="0">
            <a:normAutofit/>
          </a:bodyPr>
          <a:lstStyle>
            <a:lvl1pPr>
              <a:defRPr lang="en-US" dirty="0" smtClean="0">
                <a:solidFill>
                  <a:schemeClr val="tx2"/>
                </a:solidFill>
              </a:defRPr>
            </a:lvl1pPr>
            <a:lvl2pPr>
              <a:defRPr lang="en-US" dirty="0" smtClean="0"/>
            </a:lvl2pPr>
            <a:lvl3pPr>
              <a:defRPr lang="en-US" dirty="0" smtClean="0"/>
            </a:lvl3pPr>
            <a:lvl4pPr>
              <a:defRPr lang="en-US" dirty="0" smtClean="0"/>
            </a:lvl4pPr>
            <a:lvl5pPr>
              <a:defRPr lang="en-US" dirty="0"/>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12" name="Text Placeholder 4"/>
          <p:cNvSpPr>
            <a:spLocks noGrp="1"/>
          </p:cNvSpPr>
          <p:nvPr>
            <p:ph type="body" sz="quarter" idx="13" hasCustomPrompt="1"/>
          </p:nvPr>
        </p:nvSpPr>
        <p:spPr>
          <a:xfrm>
            <a:off x="411480" y="1489933"/>
            <a:ext cx="2304288" cy="615553"/>
          </a:xfrm>
        </p:spPr>
        <p:txBody>
          <a:bodyPr wrap="square" anchor="t" anchorCtr="0">
            <a:spAutoFit/>
          </a:bodyPr>
          <a:lstStyle>
            <a:lvl1pPr marL="0" indent="-182880" algn="l">
              <a:buFont typeface="Arial" pitchFamily="34" charset="0"/>
              <a:buNone/>
              <a:defRPr sz="2000" b="0" cap="none" baseline="0">
                <a:solidFill>
                  <a:schemeClr val="bg1"/>
                </a:solidFill>
                <a:effectLst/>
                <a:latin typeface="+mn-lt"/>
              </a:defRPr>
            </a:lvl1pPr>
          </a:lstStyle>
          <a:p>
            <a:pPr lvl="0"/>
            <a:r>
              <a:rPr lang="en-US" dirty="0" smtClean="0"/>
              <a:t>Click to edit caption text</a:t>
            </a:r>
            <a:endParaRPr lang="en-US" dirty="0"/>
          </a:p>
        </p:txBody>
      </p:sp>
      <p:sp>
        <p:nvSpPr>
          <p:cNvPr id="6" name="Slide Number Placeholder 5"/>
          <p:cNvSpPr>
            <a:spLocks noGrp="1"/>
          </p:cNvSpPr>
          <p:nvPr>
            <p:ph type="sldNum" sz="quarter" idx="16"/>
          </p:nvPr>
        </p:nvSpPr>
        <p:spPr/>
        <p:txBody>
          <a:bodyPr/>
          <a:lstStyle/>
          <a:p>
            <a:fld id="{4976208B-6111-490B-8CEC-FFB249DB2100}" type="slidenum">
              <a:rPr lang="en-US" smtClean="0"/>
              <a:pPr/>
              <a:t>‹#›</a:t>
            </a:fld>
            <a:endParaRPr lang="en-US" dirty="0"/>
          </a:p>
        </p:txBody>
      </p:sp>
      <p:sp>
        <p:nvSpPr>
          <p:cNvPr id="7" name="TextBox 6"/>
          <p:cNvSpPr txBox="1"/>
          <p:nvPr userDrawn="1"/>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dirty="0" smtClean="0">
                <a:ln>
                  <a:noFill/>
                </a:ln>
                <a:solidFill>
                  <a:schemeClr val="bg1">
                    <a:lumMod val="85000"/>
                  </a:schemeClr>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dirty="0">
              <a:ln>
                <a:noFill/>
              </a:ln>
              <a:solidFill>
                <a:schemeClr val="bg1">
                  <a:lumMod val="85000"/>
                </a:schemeClr>
              </a:solidFill>
              <a:effectLst/>
              <a:uLnTx/>
              <a:uFillTx/>
              <a:latin typeface="+mn-lt"/>
              <a:ea typeface="Calibri" charset="0"/>
              <a:cs typeface="Arial" panose="020B0604020202020204" pitchFamily="34" charset="0"/>
            </a:endParaRPr>
          </a:p>
        </p:txBody>
      </p:sp>
      <p:grpSp>
        <p:nvGrpSpPr>
          <p:cNvPr id="10" name="Group 9"/>
          <p:cNvGrpSpPr/>
          <p:nvPr userDrawn="1"/>
        </p:nvGrpSpPr>
        <p:grpSpPr>
          <a:xfrm>
            <a:off x="8425797" y="4765184"/>
            <a:ext cx="526892" cy="220528"/>
            <a:chOff x="6145213" y="4384676"/>
            <a:chExt cx="1582738" cy="649287"/>
          </a:xfrm>
          <a:solidFill>
            <a:schemeClr val="tx2"/>
          </a:solidFill>
        </p:grpSpPr>
        <p:sp>
          <p:nvSpPr>
            <p:cNvPr id="11" name="Freeform 6"/>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19"/>
          <p:cNvGrpSpPr>
            <a:grpSpLocks noChangeAspect="1"/>
          </p:cNvGrpSpPr>
          <p:nvPr userDrawn="1"/>
        </p:nvGrpSpPr>
        <p:grpSpPr>
          <a:xfrm>
            <a:off x="278497" y="137381"/>
            <a:ext cx="914400" cy="636169"/>
            <a:chOff x="3100388" y="1555751"/>
            <a:chExt cx="2932113" cy="2039938"/>
          </a:xfrm>
          <a:solidFill>
            <a:schemeClr val="bg1"/>
          </a:solidFill>
        </p:grpSpPr>
        <p:grpSp>
          <p:nvGrpSpPr>
            <p:cNvPr id="21" name="Group 20"/>
            <p:cNvGrpSpPr/>
            <p:nvPr userDrawn="1"/>
          </p:nvGrpSpPr>
          <p:grpSpPr>
            <a:xfrm>
              <a:off x="3100388" y="2832101"/>
              <a:ext cx="2932113" cy="763588"/>
              <a:chOff x="3100388" y="2832101"/>
              <a:chExt cx="2932113" cy="763588"/>
            </a:xfrm>
            <a:grpFill/>
          </p:grpSpPr>
          <p:sp>
            <p:nvSpPr>
              <p:cNvPr id="25" name="Freeform 19"/>
              <p:cNvSpPr>
                <a:spLocks/>
              </p:cNvSpPr>
              <p:nvPr userDrawn="1"/>
            </p:nvSpPr>
            <p:spPr bwMode="auto">
              <a:xfrm>
                <a:off x="3100388" y="2832101"/>
                <a:ext cx="339725" cy="588963"/>
              </a:xfrm>
              <a:custGeom>
                <a:avLst/>
                <a:gdLst>
                  <a:gd name="T0" fmla="*/ 269 w 428"/>
                  <a:gd name="T1" fmla="*/ 2 h 741"/>
                  <a:gd name="T2" fmla="*/ 337 w 428"/>
                  <a:gd name="T3" fmla="*/ 21 h 741"/>
                  <a:gd name="T4" fmla="*/ 393 w 428"/>
                  <a:gd name="T5" fmla="*/ 57 h 741"/>
                  <a:gd name="T6" fmla="*/ 387 w 428"/>
                  <a:gd name="T7" fmla="*/ 105 h 741"/>
                  <a:gd name="T8" fmla="*/ 346 w 428"/>
                  <a:gd name="T9" fmla="*/ 66 h 741"/>
                  <a:gd name="T10" fmla="*/ 292 w 428"/>
                  <a:gd name="T11" fmla="*/ 42 h 741"/>
                  <a:gd name="T12" fmla="*/ 229 w 428"/>
                  <a:gd name="T13" fmla="*/ 33 h 741"/>
                  <a:gd name="T14" fmla="*/ 176 w 428"/>
                  <a:gd name="T15" fmla="*/ 38 h 741"/>
                  <a:gd name="T16" fmla="*/ 128 w 428"/>
                  <a:gd name="T17" fmla="*/ 57 h 741"/>
                  <a:gd name="T18" fmla="*/ 87 w 428"/>
                  <a:gd name="T19" fmla="*/ 88 h 741"/>
                  <a:gd name="T20" fmla="*/ 58 w 428"/>
                  <a:gd name="T21" fmla="*/ 131 h 741"/>
                  <a:gd name="T22" fmla="*/ 48 w 428"/>
                  <a:gd name="T23" fmla="*/ 186 h 741"/>
                  <a:gd name="T24" fmla="*/ 57 w 428"/>
                  <a:gd name="T25" fmla="*/ 238 h 741"/>
                  <a:gd name="T26" fmla="*/ 82 w 428"/>
                  <a:gd name="T27" fmla="*/ 278 h 741"/>
                  <a:gd name="T28" fmla="*/ 118 w 428"/>
                  <a:gd name="T29" fmla="*/ 307 h 741"/>
                  <a:gd name="T30" fmla="*/ 163 w 428"/>
                  <a:gd name="T31" fmla="*/ 330 h 741"/>
                  <a:gd name="T32" fmla="*/ 212 w 428"/>
                  <a:gd name="T33" fmla="*/ 349 h 741"/>
                  <a:gd name="T34" fmla="*/ 264 w 428"/>
                  <a:gd name="T35" fmla="*/ 368 h 741"/>
                  <a:gd name="T36" fmla="*/ 315 w 428"/>
                  <a:gd name="T37" fmla="*/ 389 h 741"/>
                  <a:gd name="T38" fmla="*/ 358 w 428"/>
                  <a:gd name="T39" fmla="*/ 413 h 741"/>
                  <a:gd name="T40" fmla="*/ 396 w 428"/>
                  <a:gd name="T41" fmla="*/ 446 h 741"/>
                  <a:gd name="T42" fmla="*/ 419 w 428"/>
                  <a:gd name="T43" fmla="*/ 491 h 741"/>
                  <a:gd name="T44" fmla="*/ 428 w 428"/>
                  <a:gd name="T45" fmla="*/ 549 h 741"/>
                  <a:gd name="T46" fmla="*/ 418 w 428"/>
                  <a:gd name="T47" fmla="*/ 612 h 741"/>
                  <a:gd name="T48" fmla="*/ 391 w 428"/>
                  <a:gd name="T49" fmla="*/ 662 h 741"/>
                  <a:gd name="T50" fmla="*/ 351 w 428"/>
                  <a:gd name="T51" fmla="*/ 701 h 741"/>
                  <a:gd name="T52" fmla="*/ 299 w 428"/>
                  <a:gd name="T53" fmla="*/ 727 h 741"/>
                  <a:gd name="T54" fmla="*/ 240 w 428"/>
                  <a:gd name="T55" fmla="*/ 740 h 741"/>
                  <a:gd name="T56" fmla="*/ 169 w 428"/>
                  <a:gd name="T57" fmla="*/ 739 h 741"/>
                  <a:gd name="T58" fmla="*/ 91 w 428"/>
                  <a:gd name="T59" fmla="*/ 719 h 741"/>
                  <a:gd name="T60" fmla="*/ 27 w 428"/>
                  <a:gd name="T61" fmla="*/ 678 h 741"/>
                  <a:gd name="T62" fmla="*/ 25 w 428"/>
                  <a:gd name="T63" fmla="*/ 626 h 741"/>
                  <a:gd name="T64" fmla="*/ 80 w 428"/>
                  <a:gd name="T65" fmla="*/ 670 h 741"/>
                  <a:gd name="T66" fmla="*/ 142 w 428"/>
                  <a:gd name="T67" fmla="*/ 698 h 741"/>
                  <a:gd name="T68" fmla="*/ 210 w 428"/>
                  <a:gd name="T69" fmla="*/ 707 h 741"/>
                  <a:gd name="T70" fmla="*/ 265 w 428"/>
                  <a:gd name="T71" fmla="*/ 701 h 741"/>
                  <a:gd name="T72" fmla="*/ 313 w 428"/>
                  <a:gd name="T73" fmla="*/ 681 h 741"/>
                  <a:gd name="T74" fmla="*/ 354 w 428"/>
                  <a:gd name="T75" fmla="*/ 650 h 741"/>
                  <a:gd name="T76" fmla="*/ 381 w 428"/>
                  <a:gd name="T77" fmla="*/ 606 h 741"/>
                  <a:gd name="T78" fmla="*/ 391 w 428"/>
                  <a:gd name="T79" fmla="*/ 551 h 741"/>
                  <a:gd name="T80" fmla="*/ 382 w 428"/>
                  <a:gd name="T81" fmla="*/ 499 h 741"/>
                  <a:gd name="T82" fmla="*/ 357 w 428"/>
                  <a:gd name="T83" fmla="*/ 460 h 741"/>
                  <a:gd name="T84" fmla="*/ 321 w 428"/>
                  <a:gd name="T85" fmla="*/ 430 h 741"/>
                  <a:gd name="T86" fmla="*/ 276 w 428"/>
                  <a:gd name="T87" fmla="*/ 408 h 741"/>
                  <a:gd name="T88" fmla="*/ 227 w 428"/>
                  <a:gd name="T89" fmla="*/ 389 h 741"/>
                  <a:gd name="T90" fmla="*/ 175 w 428"/>
                  <a:gd name="T91" fmla="*/ 371 h 741"/>
                  <a:gd name="T92" fmla="*/ 126 w 428"/>
                  <a:gd name="T93" fmla="*/ 349 h 741"/>
                  <a:gd name="T94" fmla="*/ 81 w 428"/>
                  <a:gd name="T95" fmla="*/ 324 h 741"/>
                  <a:gd name="T96" fmla="*/ 45 w 428"/>
                  <a:gd name="T97" fmla="*/ 291 h 741"/>
                  <a:gd name="T98" fmla="*/ 20 w 428"/>
                  <a:gd name="T99" fmla="*/ 245 h 741"/>
                  <a:gd name="T100" fmla="*/ 12 w 428"/>
                  <a:gd name="T101" fmla="*/ 187 h 741"/>
                  <a:gd name="T102" fmla="*/ 21 w 428"/>
                  <a:gd name="T103" fmla="*/ 125 h 741"/>
                  <a:gd name="T104" fmla="*/ 49 w 428"/>
                  <a:gd name="T105" fmla="*/ 76 h 741"/>
                  <a:gd name="T106" fmla="*/ 90 w 428"/>
                  <a:gd name="T107" fmla="*/ 39 h 741"/>
                  <a:gd name="T108" fmla="*/ 142 w 428"/>
                  <a:gd name="T109" fmla="*/ 14 h 741"/>
                  <a:gd name="T110" fmla="*/ 200 w 428"/>
                  <a:gd name="T111" fmla="*/ 1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8" h="741">
                    <a:moveTo>
                      <a:pt x="230" y="0"/>
                    </a:moveTo>
                    <a:lnTo>
                      <a:pt x="269" y="2"/>
                    </a:lnTo>
                    <a:lnTo>
                      <a:pt x="305" y="10"/>
                    </a:lnTo>
                    <a:lnTo>
                      <a:pt x="337" y="21"/>
                    </a:lnTo>
                    <a:lnTo>
                      <a:pt x="366" y="37"/>
                    </a:lnTo>
                    <a:lnTo>
                      <a:pt x="393" y="57"/>
                    </a:lnTo>
                    <a:lnTo>
                      <a:pt x="415" y="80"/>
                    </a:lnTo>
                    <a:lnTo>
                      <a:pt x="387" y="105"/>
                    </a:lnTo>
                    <a:lnTo>
                      <a:pt x="367" y="83"/>
                    </a:lnTo>
                    <a:lnTo>
                      <a:pt x="346" y="66"/>
                    </a:lnTo>
                    <a:lnTo>
                      <a:pt x="320" y="52"/>
                    </a:lnTo>
                    <a:lnTo>
                      <a:pt x="292" y="42"/>
                    </a:lnTo>
                    <a:lnTo>
                      <a:pt x="262" y="35"/>
                    </a:lnTo>
                    <a:lnTo>
                      <a:pt x="229" y="33"/>
                    </a:lnTo>
                    <a:lnTo>
                      <a:pt x="202" y="34"/>
                    </a:lnTo>
                    <a:lnTo>
                      <a:pt x="176" y="38"/>
                    </a:lnTo>
                    <a:lnTo>
                      <a:pt x="152" y="46"/>
                    </a:lnTo>
                    <a:lnTo>
                      <a:pt x="128" y="57"/>
                    </a:lnTo>
                    <a:lnTo>
                      <a:pt x="106" y="71"/>
                    </a:lnTo>
                    <a:lnTo>
                      <a:pt x="87" y="88"/>
                    </a:lnTo>
                    <a:lnTo>
                      <a:pt x="71" y="107"/>
                    </a:lnTo>
                    <a:lnTo>
                      <a:pt x="58" y="131"/>
                    </a:lnTo>
                    <a:lnTo>
                      <a:pt x="52" y="156"/>
                    </a:lnTo>
                    <a:lnTo>
                      <a:pt x="48" y="186"/>
                    </a:lnTo>
                    <a:lnTo>
                      <a:pt x="51" y="214"/>
                    </a:lnTo>
                    <a:lnTo>
                      <a:pt x="57" y="238"/>
                    </a:lnTo>
                    <a:lnTo>
                      <a:pt x="67" y="259"/>
                    </a:lnTo>
                    <a:lnTo>
                      <a:pt x="82" y="278"/>
                    </a:lnTo>
                    <a:lnTo>
                      <a:pt x="99" y="294"/>
                    </a:lnTo>
                    <a:lnTo>
                      <a:pt x="118" y="307"/>
                    </a:lnTo>
                    <a:lnTo>
                      <a:pt x="139" y="320"/>
                    </a:lnTo>
                    <a:lnTo>
                      <a:pt x="163" y="330"/>
                    </a:lnTo>
                    <a:lnTo>
                      <a:pt x="188" y="340"/>
                    </a:lnTo>
                    <a:lnTo>
                      <a:pt x="212" y="349"/>
                    </a:lnTo>
                    <a:lnTo>
                      <a:pt x="238" y="358"/>
                    </a:lnTo>
                    <a:lnTo>
                      <a:pt x="264" y="368"/>
                    </a:lnTo>
                    <a:lnTo>
                      <a:pt x="290" y="377"/>
                    </a:lnTo>
                    <a:lnTo>
                      <a:pt x="315" y="389"/>
                    </a:lnTo>
                    <a:lnTo>
                      <a:pt x="337" y="400"/>
                    </a:lnTo>
                    <a:lnTo>
                      <a:pt x="358" y="413"/>
                    </a:lnTo>
                    <a:lnTo>
                      <a:pt x="379" y="429"/>
                    </a:lnTo>
                    <a:lnTo>
                      <a:pt x="396" y="446"/>
                    </a:lnTo>
                    <a:lnTo>
                      <a:pt x="409" y="467"/>
                    </a:lnTo>
                    <a:lnTo>
                      <a:pt x="419" y="491"/>
                    </a:lnTo>
                    <a:lnTo>
                      <a:pt x="426" y="518"/>
                    </a:lnTo>
                    <a:lnTo>
                      <a:pt x="428" y="549"/>
                    </a:lnTo>
                    <a:lnTo>
                      <a:pt x="426" y="581"/>
                    </a:lnTo>
                    <a:lnTo>
                      <a:pt x="418" y="612"/>
                    </a:lnTo>
                    <a:lnTo>
                      <a:pt x="407" y="639"/>
                    </a:lnTo>
                    <a:lnTo>
                      <a:pt x="391" y="662"/>
                    </a:lnTo>
                    <a:lnTo>
                      <a:pt x="373" y="684"/>
                    </a:lnTo>
                    <a:lnTo>
                      <a:pt x="351" y="701"/>
                    </a:lnTo>
                    <a:lnTo>
                      <a:pt x="326" y="715"/>
                    </a:lnTo>
                    <a:lnTo>
                      <a:pt x="299" y="727"/>
                    </a:lnTo>
                    <a:lnTo>
                      <a:pt x="271" y="734"/>
                    </a:lnTo>
                    <a:lnTo>
                      <a:pt x="240" y="740"/>
                    </a:lnTo>
                    <a:lnTo>
                      <a:pt x="210" y="741"/>
                    </a:lnTo>
                    <a:lnTo>
                      <a:pt x="169" y="739"/>
                    </a:lnTo>
                    <a:lnTo>
                      <a:pt x="128" y="731"/>
                    </a:lnTo>
                    <a:lnTo>
                      <a:pt x="91" y="719"/>
                    </a:lnTo>
                    <a:lnTo>
                      <a:pt x="57" y="701"/>
                    </a:lnTo>
                    <a:lnTo>
                      <a:pt x="27" y="678"/>
                    </a:lnTo>
                    <a:lnTo>
                      <a:pt x="0" y="651"/>
                    </a:lnTo>
                    <a:lnTo>
                      <a:pt x="25" y="626"/>
                    </a:lnTo>
                    <a:lnTo>
                      <a:pt x="51" y="650"/>
                    </a:lnTo>
                    <a:lnTo>
                      <a:pt x="80" y="670"/>
                    </a:lnTo>
                    <a:lnTo>
                      <a:pt x="109" y="687"/>
                    </a:lnTo>
                    <a:lnTo>
                      <a:pt x="142" y="698"/>
                    </a:lnTo>
                    <a:lnTo>
                      <a:pt x="175" y="705"/>
                    </a:lnTo>
                    <a:lnTo>
                      <a:pt x="210" y="707"/>
                    </a:lnTo>
                    <a:lnTo>
                      <a:pt x="238" y="706"/>
                    </a:lnTo>
                    <a:lnTo>
                      <a:pt x="265" y="701"/>
                    </a:lnTo>
                    <a:lnTo>
                      <a:pt x="290" y="693"/>
                    </a:lnTo>
                    <a:lnTo>
                      <a:pt x="313" y="681"/>
                    </a:lnTo>
                    <a:lnTo>
                      <a:pt x="335" y="667"/>
                    </a:lnTo>
                    <a:lnTo>
                      <a:pt x="354" y="650"/>
                    </a:lnTo>
                    <a:lnTo>
                      <a:pt x="370" y="630"/>
                    </a:lnTo>
                    <a:lnTo>
                      <a:pt x="381" y="606"/>
                    </a:lnTo>
                    <a:lnTo>
                      <a:pt x="388" y="580"/>
                    </a:lnTo>
                    <a:lnTo>
                      <a:pt x="391" y="551"/>
                    </a:lnTo>
                    <a:lnTo>
                      <a:pt x="389" y="523"/>
                    </a:lnTo>
                    <a:lnTo>
                      <a:pt x="382" y="499"/>
                    </a:lnTo>
                    <a:lnTo>
                      <a:pt x="372" y="478"/>
                    </a:lnTo>
                    <a:lnTo>
                      <a:pt x="357" y="460"/>
                    </a:lnTo>
                    <a:lnTo>
                      <a:pt x="340" y="444"/>
                    </a:lnTo>
                    <a:lnTo>
                      <a:pt x="321" y="430"/>
                    </a:lnTo>
                    <a:lnTo>
                      <a:pt x="300" y="419"/>
                    </a:lnTo>
                    <a:lnTo>
                      <a:pt x="276" y="408"/>
                    </a:lnTo>
                    <a:lnTo>
                      <a:pt x="253" y="398"/>
                    </a:lnTo>
                    <a:lnTo>
                      <a:pt x="227" y="389"/>
                    </a:lnTo>
                    <a:lnTo>
                      <a:pt x="201" y="380"/>
                    </a:lnTo>
                    <a:lnTo>
                      <a:pt x="175" y="371"/>
                    </a:lnTo>
                    <a:lnTo>
                      <a:pt x="151" y="360"/>
                    </a:lnTo>
                    <a:lnTo>
                      <a:pt x="126" y="349"/>
                    </a:lnTo>
                    <a:lnTo>
                      <a:pt x="102" y="338"/>
                    </a:lnTo>
                    <a:lnTo>
                      <a:pt x="81" y="324"/>
                    </a:lnTo>
                    <a:lnTo>
                      <a:pt x="62" y="309"/>
                    </a:lnTo>
                    <a:lnTo>
                      <a:pt x="45" y="291"/>
                    </a:lnTo>
                    <a:lnTo>
                      <a:pt x="31" y="269"/>
                    </a:lnTo>
                    <a:lnTo>
                      <a:pt x="20" y="245"/>
                    </a:lnTo>
                    <a:lnTo>
                      <a:pt x="15" y="218"/>
                    </a:lnTo>
                    <a:lnTo>
                      <a:pt x="12" y="187"/>
                    </a:lnTo>
                    <a:lnTo>
                      <a:pt x="15" y="154"/>
                    </a:lnTo>
                    <a:lnTo>
                      <a:pt x="21" y="125"/>
                    </a:lnTo>
                    <a:lnTo>
                      <a:pt x="34" y="99"/>
                    </a:lnTo>
                    <a:lnTo>
                      <a:pt x="49" y="76"/>
                    </a:lnTo>
                    <a:lnTo>
                      <a:pt x="69" y="56"/>
                    </a:lnTo>
                    <a:lnTo>
                      <a:pt x="90" y="39"/>
                    </a:lnTo>
                    <a:lnTo>
                      <a:pt x="115" y="25"/>
                    </a:lnTo>
                    <a:lnTo>
                      <a:pt x="142" y="14"/>
                    </a:lnTo>
                    <a:lnTo>
                      <a:pt x="170" y="7"/>
                    </a:lnTo>
                    <a:lnTo>
                      <a:pt x="200" y="1"/>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0"/>
              <p:cNvSpPr>
                <a:spLocks noEditPoints="1"/>
              </p:cNvSpPr>
              <p:nvPr userDrawn="1"/>
            </p:nvSpPr>
            <p:spPr bwMode="auto">
              <a:xfrm>
                <a:off x="3492501" y="2847976"/>
                <a:ext cx="506413" cy="557213"/>
              </a:xfrm>
              <a:custGeom>
                <a:avLst/>
                <a:gdLst>
                  <a:gd name="T0" fmla="*/ 323 w 640"/>
                  <a:gd name="T1" fmla="*/ 34 h 703"/>
                  <a:gd name="T2" fmla="*/ 137 w 640"/>
                  <a:gd name="T3" fmla="*/ 474 h 703"/>
                  <a:gd name="T4" fmla="*/ 505 w 640"/>
                  <a:gd name="T5" fmla="*/ 474 h 703"/>
                  <a:gd name="T6" fmla="*/ 323 w 640"/>
                  <a:gd name="T7" fmla="*/ 34 h 703"/>
                  <a:gd name="T8" fmla="*/ 304 w 640"/>
                  <a:gd name="T9" fmla="*/ 0 h 703"/>
                  <a:gd name="T10" fmla="*/ 344 w 640"/>
                  <a:gd name="T11" fmla="*/ 0 h 703"/>
                  <a:gd name="T12" fmla="*/ 640 w 640"/>
                  <a:gd name="T13" fmla="*/ 703 h 703"/>
                  <a:gd name="T14" fmla="*/ 599 w 640"/>
                  <a:gd name="T15" fmla="*/ 703 h 703"/>
                  <a:gd name="T16" fmla="*/ 518 w 640"/>
                  <a:gd name="T17" fmla="*/ 507 h 703"/>
                  <a:gd name="T18" fmla="*/ 124 w 640"/>
                  <a:gd name="T19" fmla="*/ 507 h 703"/>
                  <a:gd name="T20" fmla="*/ 41 w 640"/>
                  <a:gd name="T21" fmla="*/ 703 h 703"/>
                  <a:gd name="T22" fmla="*/ 0 w 640"/>
                  <a:gd name="T23" fmla="*/ 703 h 703"/>
                  <a:gd name="T24" fmla="*/ 304 w 640"/>
                  <a:gd name="T25" fmla="*/ 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0" h="703">
                    <a:moveTo>
                      <a:pt x="323" y="34"/>
                    </a:moveTo>
                    <a:lnTo>
                      <a:pt x="137" y="474"/>
                    </a:lnTo>
                    <a:lnTo>
                      <a:pt x="505" y="474"/>
                    </a:lnTo>
                    <a:lnTo>
                      <a:pt x="323" y="34"/>
                    </a:lnTo>
                    <a:close/>
                    <a:moveTo>
                      <a:pt x="304" y="0"/>
                    </a:moveTo>
                    <a:lnTo>
                      <a:pt x="344" y="0"/>
                    </a:lnTo>
                    <a:lnTo>
                      <a:pt x="640" y="703"/>
                    </a:lnTo>
                    <a:lnTo>
                      <a:pt x="599" y="703"/>
                    </a:lnTo>
                    <a:lnTo>
                      <a:pt x="518" y="507"/>
                    </a:lnTo>
                    <a:lnTo>
                      <a:pt x="124" y="507"/>
                    </a:lnTo>
                    <a:lnTo>
                      <a:pt x="41" y="703"/>
                    </a:lnTo>
                    <a:lnTo>
                      <a:pt x="0" y="703"/>
                    </a:lnTo>
                    <a:lnTo>
                      <a:pt x="3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1"/>
              <p:cNvSpPr>
                <a:spLocks/>
              </p:cNvSpPr>
              <p:nvPr userDrawn="1"/>
            </p:nvSpPr>
            <p:spPr bwMode="auto">
              <a:xfrm>
                <a:off x="4048126" y="2832101"/>
                <a:ext cx="339725" cy="588963"/>
              </a:xfrm>
              <a:custGeom>
                <a:avLst/>
                <a:gdLst>
                  <a:gd name="T0" fmla="*/ 269 w 429"/>
                  <a:gd name="T1" fmla="*/ 2 h 741"/>
                  <a:gd name="T2" fmla="*/ 338 w 429"/>
                  <a:gd name="T3" fmla="*/ 21 h 741"/>
                  <a:gd name="T4" fmla="*/ 394 w 429"/>
                  <a:gd name="T5" fmla="*/ 57 h 741"/>
                  <a:gd name="T6" fmla="*/ 387 w 429"/>
                  <a:gd name="T7" fmla="*/ 105 h 741"/>
                  <a:gd name="T8" fmla="*/ 347 w 429"/>
                  <a:gd name="T9" fmla="*/ 66 h 741"/>
                  <a:gd name="T10" fmla="*/ 293 w 429"/>
                  <a:gd name="T11" fmla="*/ 42 h 741"/>
                  <a:gd name="T12" fmla="*/ 230 w 429"/>
                  <a:gd name="T13" fmla="*/ 33 h 741"/>
                  <a:gd name="T14" fmla="*/ 177 w 429"/>
                  <a:gd name="T15" fmla="*/ 38 h 741"/>
                  <a:gd name="T16" fmla="*/ 129 w 429"/>
                  <a:gd name="T17" fmla="*/ 57 h 741"/>
                  <a:gd name="T18" fmla="*/ 87 w 429"/>
                  <a:gd name="T19" fmla="*/ 88 h 741"/>
                  <a:gd name="T20" fmla="*/ 60 w 429"/>
                  <a:gd name="T21" fmla="*/ 131 h 741"/>
                  <a:gd name="T22" fmla="*/ 49 w 429"/>
                  <a:gd name="T23" fmla="*/ 186 h 741"/>
                  <a:gd name="T24" fmla="*/ 58 w 429"/>
                  <a:gd name="T25" fmla="*/ 238 h 741"/>
                  <a:gd name="T26" fmla="*/ 82 w 429"/>
                  <a:gd name="T27" fmla="*/ 278 h 741"/>
                  <a:gd name="T28" fmla="*/ 118 w 429"/>
                  <a:gd name="T29" fmla="*/ 307 h 741"/>
                  <a:gd name="T30" fmla="*/ 163 w 429"/>
                  <a:gd name="T31" fmla="*/ 330 h 741"/>
                  <a:gd name="T32" fmla="*/ 213 w 429"/>
                  <a:gd name="T33" fmla="*/ 349 h 741"/>
                  <a:gd name="T34" fmla="*/ 264 w 429"/>
                  <a:gd name="T35" fmla="*/ 368 h 741"/>
                  <a:gd name="T36" fmla="*/ 315 w 429"/>
                  <a:gd name="T37" fmla="*/ 389 h 741"/>
                  <a:gd name="T38" fmla="*/ 359 w 429"/>
                  <a:gd name="T39" fmla="*/ 413 h 741"/>
                  <a:gd name="T40" fmla="*/ 396 w 429"/>
                  <a:gd name="T41" fmla="*/ 446 h 741"/>
                  <a:gd name="T42" fmla="*/ 420 w 429"/>
                  <a:gd name="T43" fmla="*/ 491 h 741"/>
                  <a:gd name="T44" fmla="*/ 429 w 429"/>
                  <a:gd name="T45" fmla="*/ 549 h 741"/>
                  <a:gd name="T46" fmla="*/ 418 w 429"/>
                  <a:gd name="T47" fmla="*/ 612 h 741"/>
                  <a:gd name="T48" fmla="*/ 391 w 429"/>
                  <a:gd name="T49" fmla="*/ 662 h 741"/>
                  <a:gd name="T50" fmla="*/ 351 w 429"/>
                  <a:gd name="T51" fmla="*/ 701 h 741"/>
                  <a:gd name="T52" fmla="*/ 299 w 429"/>
                  <a:gd name="T53" fmla="*/ 727 h 741"/>
                  <a:gd name="T54" fmla="*/ 241 w 429"/>
                  <a:gd name="T55" fmla="*/ 740 h 741"/>
                  <a:gd name="T56" fmla="*/ 169 w 429"/>
                  <a:gd name="T57" fmla="*/ 739 h 741"/>
                  <a:gd name="T58" fmla="*/ 91 w 429"/>
                  <a:gd name="T59" fmla="*/ 719 h 741"/>
                  <a:gd name="T60" fmla="*/ 27 w 429"/>
                  <a:gd name="T61" fmla="*/ 678 h 741"/>
                  <a:gd name="T62" fmla="*/ 25 w 429"/>
                  <a:gd name="T63" fmla="*/ 626 h 741"/>
                  <a:gd name="T64" fmla="*/ 80 w 429"/>
                  <a:gd name="T65" fmla="*/ 670 h 741"/>
                  <a:gd name="T66" fmla="*/ 142 w 429"/>
                  <a:gd name="T67" fmla="*/ 698 h 741"/>
                  <a:gd name="T68" fmla="*/ 211 w 429"/>
                  <a:gd name="T69" fmla="*/ 707 h 741"/>
                  <a:gd name="T70" fmla="*/ 266 w 429"/>
                  <a:gd name="T71" fmla="*/ 701 h 741"/>
                  <a:gd name="T72" fmla="*/ 314 w 429"/>
                  <a:gd name="T73" fmla="*/ 681 h 741"/>
                  <a:gd name="T74" fmla="*/ 354 w 429"/>
                  <a:gd name="T75" fmla="*/ 650 h 741"/>
                  <a:gd name="T76" fmla="*/ 381 w 429"/>
                  <a:gd name="T77" fmla="*/ 606 h 741"/>
                  <a:gd name="T78" fmla="*/ 391 w 429"/>
                  <a:gd name="T79" fmla="*/ 551 h 741"/>
                  <a:gd name="T80" fmla="*/ 382 w 429"/>
                  <a:gd name="T81" fmla="*/ 499 h 741"/>
                  <a:gd name="T82" fmla="*/ 358 w 429"/>
                  <a:gd name="T83" fmla="*/ 460 h 741"/>
                  <a:gd name="T84" fmla="*/ 322 w 429"/>
                  <a:gd name="T85" fmla="*/ 430 h 741"/>
                  <a:gd name="T86" fmla="*/ 277 w 429"/>
                  <a:gd name="T87" fmla="*/ 408 h 741"/>
                  <a:gd name="T88" fmla="*/ 227 w 429"/>
                  <a:gd name="T89" fmla="*/ 389 h 741"/>
                  <a:gd name="T90" fmla="*/ 176 w 429"/>
                  <a:gd name="T91" fmla="*/ 371 h 741"/>
                  <a:gd name="T92" fmla="*/ 126 w 429"/>
                  <a:gd name="T93" fmla="*/ 349 h 741"/>
                  <a:gd name="T94" fmla="*/ 81 w 429"/>
                  <a:gd name="T95" fmla="*/ 324 h 741"/>
                  <a:gd name="T96" fmla="*/ 45 w 429"/>
                  <a:gd name="T97" fmla="*/ 291 h 741"/>
                  <a:gd name="T98" fmla="*/ 21 w 429"/>
                  <a:gd name="T99" fmla="*/ 245 h 741"/>
                  <a:gd name="T100" fmla="*/ 13 w 429"/>
                  <a:gd name="T101" fmla="*/ 187 h 741"/>
                  <a:gd name="T102" fmla="*/ 22 w 429"/>
                  <a:gd name="T103" fmla="*/ 125 h 741"/>
                  <a:gd name="T104" fmla="*/ 50 w 429"/>
                  <a:gd name="T105" fmla="*/ 76 h 741"/>
                  <a:gd name="T106" fmla="*/ 90 w 429"/>
                  <a:gd name="T107" fmla="*/ 39 h 741"/>
                  <a:gd name="T108" fmla="*/ 142 w 429"/>
                  <a:gd name="T109" fmla="*/ 14 h 741"/>
                  <a:gd name="T110" fmla="*/ 200 w 429"/>
                  <a:gd name="T111" fmla="*/ 1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9" h="741">
                    <a:moveTo>
                      <a:pt x="231" y="0"/>
                    </a:moveTo>
                    <a:lnTo>
                      <a:pt x="269" y="2"/>
                    </a:lnTo>
                    <a:lnTo>
                      <a:pt x="305" y="10"/>
                    </a:lnTo>
                    <a:lnTo>
                      <a:pt x="338" y="21"/>
                    </a:lnTo>
                    <a:lnTo>
                      <a:pt x="367" y="37"/>
                    </a:lnTo>
                    <a:lnTo>
                      <a:pt x="394" y="57"/>
                    </a:lnTo>
                    <a:lnTo>
                      <a:pt x="415" y="80"/>
                    </a:lnTo>
                    <a:lnTo>
                      <a:pt x="387" y="105"/>
                    </a:lnTo>
                    <a:lnTo>
                      <a:pt x="368" y="83"/>
                    </a:lnTo>
                    <a:lnTo>
                      <a:pt x="347" y="66"/>
                    </a:lnTo>
                    <a:lnTo>
                      <a:pt x="321" y="52"/>
                    </a:lnTo>
                    <a:lnTo>
                      <a:pt x="293" y="42"/>
                    </a:lnTo>
                    <a:lnTo>
                      <a:pt x="262" y="35"/>
                    </a:lnTo>
                    <a:lnTo>
                      <a:pt x="230" y="33"/>
                    </a:lnTo>
                    <a:lnTo>
                      <a:pt x="203" y="34"/>
                    </a:lnTo>
                    <a:lnTo>
                      <a:pt x="177" y="38"/>
                    </a:lnTo>
                    <a:lnTo>
                      <a:pt x="152" y="46"/>
                    </a:lnTo>
                    <a:lnTo>
                      <a:pt x="129" y="57"/>
                    </a:lnTo>
                    <a:lnTo>
                      <a:pt x="106" y="71"/>
                    </a:lnTo>
                    <a:lnTo>
                      <a:pt x="87" y="88"/>
                    </a:lnTo>
                    <a:lnTo>
                      <a:pt x="71" y="107"/>
                    </a:lnTo>
                    <a:lnTo>
                      <a:pt x="60" y="131"/>
                    </a:lnTo>
                    <a:lnTo>
                      <a:pt x="52" y="156"/>
                    </a:lnTo>
                    <a:lnTo>
                      <a:pt x="49" y="186"/>
                    </a:lnTo>
                    <a:lnTo>
                      <a:pt x="51" y="214"/>
                    </a:lnTo>
                    <a:lnTo>
                      <a:pt x="58" y="238"/>
                    </a:lnTo>
                    <a:lnTo>
                      <a:pt x="68" y="259"/>
                    </a:lnTo>
                    <a:lnTo>
                      <a:pt x="82" y="278"/>
                    </a:lnTo>
                    <a:lnTo>
                      <a:pt x="99" y="294"/>
                    </a:lnTo>
                    <a:lnTo>
                      <a:pt x="118" y="307"/>
                    </a:lnTo>
                    <a:lnTo>
                      <a:pt x="140" y="320"/>
                    </a:lnTo>
                    <a:lnTo>
                      <a:pt x="163" y="330"/>
                    </a:lnTo>
                    <a:lnTo>
                      <a:pt x="188" y="340"/>
                    </a:lnTo>
                    <a:lnTo>
                      <a:pt x="213" y="349"/>
                    </a:lnTo>
                    <a:lnTo>
                      <a:pt x="239" y="358"/>
                    </a:lnTo>
                    <a:lnTo>
                      <a:pt x="264" y="368"/>
                    </a:lnTo>
                    <a:lnTo>
                      <a:pt x="290" y="377"/>
                    </a:lnTo>
                    <a:lnTo>
                      <a:pt x="315" y="389"/>
                    </a:lnTo>
                    <a:lnTo>
                      <a:pt x="338" y="400"/>
                    </a:lnTo>
                    <a:lnTo>
                      <a:pt x="359" y="413"/>
                    </a:lnTo>
                    <a:lnTo>
                      <a:pt x="379" y="429"/>
                    </a:lnTo>
                    <a:lnTo>
                      <a:pt x="396" y="446"/>
                    </a:lnTo>
                    <a:lnTo>
                      <a:pt x="409" y="467"/>
                    </a:lnTo>
                    <a:lnTo>
                      <a:pt x="420" y="491"/>
                    </a:lnTo>
                    <a:lnTo>
                      <a:pt x="426" y="518"/>
                    </a:lnTo>
                    <a:lnTo>
                      <a:pt x="429" y="549"/>
                    </a:lnTo>
                    <a:lnTo>
                      <a:pt x="426" y="581"/>
                    </a:lnTo>
                    <a:lnTo>
                      <a:pt x="418" y="612"/>
                    </a:lnTo>
                    <a:lnTo>
                      <a:pt x="407" y="639"/>
                    </a:lnTo>
                    <a:lnTo>
                      <a:pt x="391" y="662"/>
                    </a:lnTo>
                    <a:lnTo>
                      <a:pt x="373" y="684"/>
                    </a:lnTo>
                    <a:lnTo>
                      <a:pt x="351" y="701"/>
                    </a:lnTo>
                    <a:lnTo>
                      <a:pt x="326" y="715"/>
                    </a:lnTo>
                    <a:lnTo>
                      <a:pt x="299" y="727"/>
                    </a:lnTo>
                    <a:lnTo>
                      <a:pt x="271" y="734"/>
                    </a:lnTo>
                    <a:lnTo>
                      <a:pt x="241" y="740"/>
                    </a:lnTo>
                    <a:lnTo>
                      <a:pt x="211" y="741"/>
                    </a:lnTo>
                    <a:lnTo>
                      <a:pt x="169" y="739"/>
                    </a:lnTo>
                    <a:lnTo>
                      <a:pt x="129" y="731"/>
                    </a:lnTo>
                    <a:lnTo>
                      <a:pt x="91" y="719"/>
                    </a:lnTo>
                    <a:lnTo>
                      <a:pt x="58" y="701"/>
                    </a:lnTo>
                    <a:lnTo>
                      <a:pt x="27" y="678"/>
                    </a:lnTo>
                    <a:lnTo>
                      <a:pt x="0" y="651"/>
                    </a:lnTo>
                    <a:lnTo>
                      <a:pt x="25" y="626"/>
                    </a:lnTo>
                    <a:lnTo>
                      <a:pt x="51" y="650"/>
                    </a:lnTo>
                    <a:lnTo>
                      <a:pt x="80" y="670"/>
                    </a:lnTo>
                    <a:lnTo>
                      <a:pt x="109" y="687"/>
                    </a:lnTo>
                    <a:lnTo>
                      <a:pt x="142" y="698"/>
                    </a:lnTo>
                    <a:lnTo>
                      <a:pt x="176" y="705"/>
                    </a:lnTo>
                    <a:lnTo>
                      <a:pt x="211" y="707"/>
                    </a:lnTo>
                    <a:lnTo>
                      <a:pt x="239" y="706"/>
                    </a:lnTo>
                    <a:lnTo>
                      <a:pt x="266" y="701"/>
                    </a:lnTo>
                    <a:lnTo>
                      <a:pt x="290" y="693"/>
                    </a:lnTo>
                    <a:lnTo>
                      <a:pt x="314" y="681"/>
                    </a:lnTo>
                    <a:lnTo>
                      <a:pt x="335" y="667"/>
                    </a:lnTo>
                    <a:lnTo>
                      <a:pt x="354" y="650"/>
                    </a:lnTo>
                    <a:lnTo>
                      <a:pt x="370" y="630"/>
                    </a:lnTo>
                    <a:lnTo>
                      <a:pt x="381" y="606"/>
                    </a:lnTo>
                    <a:lnTo>
                      <a:pt x="388" y="580"/>
                    </a:lnTo>
                    <a:lnTo>
                      <a:pt x="391" y="551"/>
                    </a:lnTo>
                    <a:lnTo>
                      <a:pt x="389" y="523"/>
                    </a:lnTo>
                    <a:lnTo>
                      <a:pt x="382" y="499"/>
                    </a:lnTo>
                    <a:lnTo>
                      <a:pt x="372" y="478"/>
                    </a:lnTo>
                    <a:lnTo>
                      <a:pt x="358" y="460"/>
                    </a:lnTo>
                    <a:lnTo>
                      <a:pt x="341" y="444"/>
                    </a:lnTo>
                    <a:lnTo>
                      <a:pt x="322" y="430"/>
                    </a:lnTo>
                    <a:lnTo>
                      <a:pt x="300" y="419"/>
                    </a:lnTo>
                    <a:lnTo>
                      <a:pt x="277" y="408"/>
                    </a:lnTo>
                    <a:lnTo>
                      <a:pt x="253" y="398"/>
                    </a:lnTo>
                    <a:lnTo>
                      <a:pt x="227" y="389"/>
                    </a:lnTo>
                    <a:lnTo>
                      <a:pt x="202" y="380"/>
                    </a:lnTo>
                    <a:lnTo>
                      <a:pt x="176" y="371"/>
                    </a:lnTo>
                    <a:lnTo>
                      <a:pt x="151" y="360"/>
                    </a:lnTo>
                    <a:lnTo>
                      <a:pt x="126" y="349"/>
                    </a:lnTo>
                    <a:lnTo>
                      <a:pt x="103" y="338"/>
                    </a:lnTo>
                    <a:lnTo>
                      <a:pt x="81" y="324"/>
                    </a:lnTo>
                    <a:lnTo>
                      <a:pt x="62" y="309"/>
                    </a:lnTo>
                    <a:lnTo>
                      <a:pt x="45" y="291"/>
                    </a:lnTo>
                    <a:lnTo>
                      <a:pt x="32" y="269"/>
                    </a:lnTo>
                    <a:lnTo>
                      <a:pt x="21" y="245"/>
                    </a:lnTo>
                    <a:lnTo>
                      <a:pt x="15" y="218"/>
                    </a:lnTo>
                    <a:lnTo>
                      <a:pt x="13" y="187"/>
                    </a:lnTo>
                    <a:lnTo>
                      <a:pt x="15" y="154"/>
                    </a:lnTo>
                    <a:lnTo>
                      <a:pt x="22" y="125"/>
                    </a:lnTo>
                    <a:lnTo>
                      <a:pt x="34" y="99"/>
                    </a:lnTo>
                    <a:lnTo>
                      <a:pt x="50" y="76"/>
                    </a:lnTo>
                    <a:lnTo>
                      <a:pt x="69" y="56"/>
                    </a:lnTo>
                    <a:lnTo>
                      <a:pt x="90" y="39"/>
                    </a:lnTo>
                    <a:lnTo>
                      <a:pt x="115" y="25"/>
                    </a:lnTo>
                    <a:lnTo>
                      <a:pt x="142" y="14"/>
                    </a:lnTo>
                    <a:lnTo>
                      <a:pt x="170" y="7"/>
                    </a:lnTo>
                    <a:lnTo>
                      <a:pt x="200" y="1"/>
                    </a:lnTo>
                    <a:lnTo>
                      <a:pt x="2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2"/>
              <p:cNvSpPr>
                <a:spLocks noEditPoints="1"/>
              </p:cNvSpPr>
              <p:nvPr userDrawn="1"/>
            </p:nvSpPr>
            <p:spPr bwMode="auto">
              <a:xfrm>
                <a:off x="4421188" y="2836863"/>
                <a:ext cx="66675" cy="65088"/>
              </a:xfrm>
              <a:custGeom>
                <a:avLst/>
                <a:gdLst>
                  <a:gd name="T0" fmla="*/ 33 w 84"/>
                  <a:gd name="T1" fmla="*/ 41 h 84"/>
                  <a:gd name="T2" fmla="*/ 44 w 84"/>
                  <a:gd name="T3" fmla="*/ 41 h 84"/>
                  <a:gd name="T4" fmla="*/ 50 w 84"/>
                  <a:gd name="T5" fmla="*/ 39 h 84"/>
                  <a:gd name="T6" fmla="*/ 53 w 84"/>
                  <a:gd name="T7" fmla="*/ 35 h 84"/>
                  <a:gd name="T8" fmla="*/ 53 w 84"/>
                  <a:gd name="T9" fmla="*/ 29 h 84"/>
                  <a:gd name="T10" fmla="*/ 51 w 84"/>
                  <a:gd name="T11" fmla="*/ 25 h 84"/>
                  <a:gd name="T12" fmla="*/ 45 w 84"/>
                  <a:gd name="T13" fmla="*/ 23 h 84"/>
                  <a:gd name="T14" fmla="*/ 33 w 84"/>
                  <a:gd name="T15" fmla="*/ 23 h 84"/>
                  <a:gd name="T16" fmla="*/ 43 w 84"/>
                  <a:gd name="T17" fmla="*/ 19 h 84"/>
                  <a:gd name="T18" fmla="*/ 52 w 84"/>
                  <a:gd name="T19" fmla="*/ 20 h 84"/>
                  <a:gd name="T20" fmla="*/ 57 w 84"/>
                  <a:gd name="T21" fmla="*/ 24 h 84"/>
                  <a:gd name="T22" fmla="*/ 59 w 84"/>
                  <a:gd name="T23" fmla="*/ 32 h 84"/>
                  <a:gd name="T24" fmla="*/ 56 w 84"/>
                  <a:gd name="T25" fmla="*/ 40 h 84"/>
                  <a:gd name="T26" fmla="*/ 51 w 84"/>
                  <a:gd name="T27" fmla="*/ 44 h 84"/>
                  <a:gd name="T28" fmla="*/ 61 w 84"/>
                  <a:gd name="T29" fmla="*/ 66 h 84"/>
                  <a:gd name="T30" fmla="*/ 42 w 84"/>
                  <a:gd name="T31" fmla="*/ 46 h 84"/>
                  <a:gd name="T32" fmla="*/ 33 w 84"/>
                  <a:gd name="T33" fmla="*/ 66 h 84"/>
                  <a:gd name="T34" fmla="*/ 27 w 84"/>
                  <a:gd name="T35" fmla="*/ 19 h 84"/>
                  <a:gd name="T36" fmla="*/ 27 w 84"/>
                  <a:gd name="T37" fmla="*/ 8 h 84"/>
                  <a:gd name="T38" fmla="*/ 8 w 84"/>
                  <a:gd name="T39" fmla="*/ 28 h 84"/>
                  <a:gd name="T40" fmla="*/ 8 w 84"/>
                  <a:gd name="T41" fmla="*/ 57 h 84"/>
                  <a:gd name="T42" fmla="*/ 27 w 84"/>
                  <a:gd name="T43" fmla="*/ 77 h 84"/>
                  <a:gd name="T44" fmla="*/ 56 w 84"/>
                  <a:gd name="T45" fmla="*/ 77 h 84"/>
                  <a:gd name="T46" fmla="*/ 77 w 84"/>
                  <a:gd name="T47" fmla="*/ 57 h 84"/>
                  <a:gd name="T48" fmla="*/ 77 w 84"/>
                  <a:gd name="T49" fmla="*/ 28 h 84"/>
                  <a:gd name="T50" fmla="*/ 56 w 84"/>
                  <a:gd name="T51" fmla="*/ 8 h 84"/>
                  <a:gd name="T52" fmla="*/ 42 w 84"/>
                  <a:gd name="T53" fmla="*/ 0 h 84"/>
                  <a:gd name="T54" fmla="*/ 72 w 84"/>
                  <a:gd name="T55" fmla="*/ 13 h 84"/>
                  <a:gd name="T56" fmla="*/ 84 w 84"/>
                  <a:gd name="T57" fmla="*/ 42 h 84"/>
                  <a:gd name="T58" fmla="*/ 72 w 84"/>
                  <a:gd name="T59" fmla="*/ 73 h 84"/>
                  <a:gd name="T60" fmla="*/ 42 w 84"/>
                  <a:gd name="T61" fmla="*/ 84 h 84"/>
                  <a:gd name="T62" fmla="*/ 17 w 84"/>
                  <a:gd name="T63" fmla="*/ 76 h 84"/>
                  <a:gd name="T64" fmla="*/ 2 w 84"/>
                  <a:gd name="T65" fmla="*/ 56 h 84"/>
                  <a:gd name="T66" fmla="*/ 3 w 84"/>
                  <a:gd name="T67" fmla="*/ 26 h 84"/>
                  <a:gd name="T68" fmla="*/ 26 w 84"/>
                  <a:gd name="T69"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84">
                    <a:moveTo>
                      <a:pt x="33" y="23"/>
                    </a:moveTo>
                    <a:lnTo>
                      <a:pt x="33" y="41"/>
                    </a:lnTo>
                    <a:lnTo>
                      <a:pt x="41" y="41"/>
                    </a:lnTo>
                    <a:lnTo>
                      <a:pt x="44" y="41"/>
                    </a:lnTo>
                    <a:lnTo>
                      <a:pt x="47" y="40"/>
                    </a:lnTo>
                    <a:lnTo>
                      <a:pt x="50" y="39"/>
                    </a:lnTo>
                    <a:lnTo>
                      <a:pt x="52" y="38"/>
                    </a:lnTo>
                    <a:lnTo>
                      <a:pt x="53" y="35"/>
                    </a:lnTo>
                    <a:lnTo>
                      <a:pt x="54" y="32"/>
                    </a:lnTo>
                    <a:lnTo>
                      <a:pt x="53" y="29"/>
                    </a:lnTo>
                    <a:lnTo>
                      <a:pt x="52" y="26"/>
                    </a:lnTo>
                    <a:lnTo>
                      <a:pt x="51" y="25"/>
                    </a:lnTo>
                    <a:lnTo>
                      <a:pt x="48" y="24"/>
                    </a:lnTo>
                    <a:lnTo>
                      <a:pt x="45" y="23"/>
                    </a:lnTo>
                    <a:lnTo>
                      <a:pt x="43" y="23"/>
                    </a:lnTo>
                    <a:lnTo>
                      <a:pt x="33" y="23"/>
                    </a:lnTo>
                    <a:close/>
                    <a:moveTo>
                      <a:pt x="27" y="19"/>
                    </a:moveTo>
                    <a:lnTo>
                      <a:pt x="43" y="19"/>
                    </a:lnTo>
                    <a:lnTo>
                      <a:pt x="47" y="20"/>
                    </a:lnTo>
                    <a:lnTo>
                      <a:pt x="52" y="20"/>
                    </a:lnTo>
                    <a:lnTo>
                      <a:pt x="54" y="22"/>
                    </a:lnTo>
                    <a:lnTo>
                      <a:pt x="57" y="24"/>
                    </a:lnTo>
                    <a:lnTo>
                      <a:pt x="59" y="28"/>
                    </a:lnTo>
                    <a:lnTo>
                      <a:pt x="59" y="32"/>
                    </a:lnTo>
                    <a:lnTo>
                      <a:pt x="59" y="37"/>
                    </a:lnTo>
                    <a:lnTo>
                      <a:pt x="56" y="40"/>
                    </a:lnTo>
                    <a:lnTo>
                      <a:pt x="54" y="42"/>
                    </a:lnTo>
                    <a:lnTo>
                      <a:pt x="51" y="44"/>
                    </a:lnTo>
                    <a:lnTo>
                      <a:pt x="47" y="44"/>
                    </a:lnTo>
                    <a:lnTo>
                      <a:pt x="61" y="66"/>
                    </a:lnTo>
                    <a:lnTo>
                      <a:pt x="54" y="66"/>
                    </a:lnTo>
                    <a:lnTo>
                      <a:pt x="42" y="46"/>
                    </a:lnTo>
                    <a:lnTo>
                      <a:pt x="33" y="46"/>
                    </a:lnTo>
                    <a:lnTo>
                      <a:pt x="33" y="66"/>
                    </a:lnTo>
                    <a:lnTo>
                      <a:pt x="27" y="66"/>
                    </a:lnTo>
                    <a:lnTo>
                      <a:pt x="27" y="19"/>
                    </a:lnTo>
                    <a:close/>
                    <a:moveTo>
                      <a:pt x="42" y="5"/>
                    </a:moveTo>
                    <a:lnTo>
                      <a:pt x="27" y="8"/>
                    </a:lnTo>
                    <a:lnTo>
                      <a:pt x="16" y="16"/>
                    </a:lnTo>
                    <a:lnTo>
                      <a:pt x="8" y="28"/>
                    </a:lnTo>
                    <a:lnTo>
                      <a:pt x="5" y="42"/>
                    </a:lnTo>
                    <a:lnTo>
                      <a:pt x="8" y="57"/>
                    </a:lnTo>
                    <a:lnTo>
                      <a:pt x="16" y="69"/>
                    </a:lnTo>
                    <a:lnTo>
                      <a:pt x="27" y="77"/>
                    </a:lnTo>
                    <a:lnTo>
                      <a:pt x="42" y="80"/>
                    </a:lnTo>
                    <a:lnTo>
                      <a:pt x="56" y="77"/>
                    </a:lnTo>
                    <a:lnTo>
                      <a:pt x="69" y="69"/>
                    </a:lnTo>
                    <a:lnTo>
                      <a:pt x="77" y="57"/>
                    </a:lnTo>
                    <a:lnTo>
                      <a:pt x="80" y="42"/>
                    </a:lnTo>
                    <a:lnTo>
                      <a:pt x="77" y="28"/>
                    </a:lnTo>
                    <a:lnTo>
                      <a:pt x="69" y="16"/>
                    </a:lnTo>
                    <a:lnTo>
                      <a:pt x="56" y="8"/>
                    </a:lnTo>
                    <a:lnTo>
                      <a:pt x="42" y="5"/>
                    </a:lnTo>
                    <a:close/>
                    <a:moveTo>
                      <a:pt x="42" y="0"/>
                    </a:moveTo>
                    <a:lnTo>
                      <a:pt x="59" y="4"/>
                    </a:lnTo>
                    <a:lnTo>
                      <a:pt x="72" y="13"/>
                    </a:lnTo>
                    <a:lnTo>
                      <a:pt x="81" y="26"/>
                    </a:lnTo>
                    <a:lnTo>
                      <a:pt x="84" y="42"/>
                    </a:lnTo>
                    <a:lnTo>
                      <a:pt x="81" y="59"/>
                    </a:lnTo>
                    <a:lnTo>
                      <a:pt x="72" y="73"/>
                    </a:lnTo>
                    <a:lnTo>
                      <a:pt x="59" y="82"/>
                    </a:lnTo>
                    <a:lnTo>
                      <a:pt x="42" y="84"/>
                    </a:lnTo>
                    <a:lnTo>
                      <a:pt x="29" y="83"/>
                    </a:lnTo>
                    <a:lnTo>
                      <a:pt x="17" y="76"/>
                    </a:lnTo>
                    <a:lnTo>
                      <a:pt x="8" y="67"/>
                    </a:lnTo>
                    <a:lnTo>
                      <a:pt x="2" y="56"/>
                    </a:lnTo>
                    <a:lnTo>
                      <a:pt x="0" y="42"/>
                    </a:lnTo>
                    <a:lnTo>
                      <a:pt x="3" y="26"/>
                    </a:lnTo>
                    <a:lnTo>
                      <a:pt x="12" y="13"/>
                    </a:lnTo>
                    <a:lnTo>
                      <a:pt x="26" y="4"/>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3"/>
              <p:cNvSpPr>
                <a:spLocks/>
              </p:cNvSpPr>
              <p:nvPr userDrawn="1"/>
            </p:nvSpPr>
            <p:spPr bwMode="auto">
              <a:xfrm>
                <a:off x="4649788" y="2847976"/>
                <a:ext cx="460375" cy="557213"/>
              </a:xfrm>
              <a:custGeom>
                <a:avLst/>
                <a:gdLst>
                  <a:gd name="T0" fmla="*/ 0 w 580"/>
                  <a:gd name="T1" fmla="*/ 0 h 703"/>
                  <a:gd name="T2" fmla="*/ 40 w 580"/>
                  <a:gd name="T3" fmla="*/ 0 h 703"/>
                  <a:gd name="T4" fmla="*/ 288 w 580"/>
                  <a:gd name="T5" fmla="*/ 660 h 703"/>
                  <a:gd name="T6" fmla="*/ 290 w 580"/>
                  <a:gd name="T7" fmla="*/ 660 h 703"/>
                  <a:gd name="T8" fmla="*/ 540 w 580"/>
                  <a:gd name="T9" fmla="*/ 0 h 703"/>
                  <a:gd name="T10" fmla="*/ 580 w 580"/>
                  <a:gd name="T11" fmla="*/ 0 h 703"/>
                  <a:gd name="T12" fmla="*/ 312 w 580"/>
                  <a:gd name="T13" fmla="*/ 703 h 703"/>
                  <a:gd name="T14" fmla="*/ 265 w 580"/>
                  <a:gd name="T15" fmla="*/ 703 h 703"/>
                  <a:gd name="T16" fmla="*/ 0 w 580"/>
                  <a:gd name="T17" fmla="*/ 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 h="703">
                    <a:moveTo>
                      <a:pt x="0" y="0"/>
                    </a:moveTo>
                    <a:lnTo>
                      <a:pt x="40" y="0"/>
                    </a:lnTo>
                    <a:lnTo>
                      <a:pt x="288" y="660"/>
                    </a:lnTo>
                    <a:lnTo>
                      <a:pt x="290" y="660"/>
                    </a:lnTo>
                    <a:lnTo>
                      <a:pt x="540" y="0"/>
                    </a:lnTo>
                    <a:lnTo>
                      <a:pt x="580" y="0"/>
                    </a:lnTo>
                    <a:lnTo>
                      <a:pt x="312" y="703"/>
                    </a:lnTo>
                    <a:lnTo>
                      <a:pt x="265" y="7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4"/>
              <p:cNvSpPr>
                <a:spLocks noEditPoints="1"/>
              </p:cNvSpPr>
              <p:nvPr userDrawn="1"/>
            </p:nvSpPr>
            <p:spPr bwMode="auto">
              <a:xfrm>
                <a:off x="5157788" y="2862263"/>
                <a:ext cx="47625" cy="542925"/>
              </a:xfrm>
              <a:custGeom>
                <a:avLst/>
                <a:gdLst>
                  <a:gd name="T0" fmla="*/ 14 w 61"/>
                  <a:gd name="T1" fmla="*/ 225 h 684"/>
                  <a:gd name="T2" fmla="*/ 48 w 61"/>
                  <a:gd name="T3" fmla="*/ 225 h 684"/>
                  <a:gd name="T4" fmla="*/ 48 w 61"/>
                  <a:gd name="T5" fmla="*/ 684 h 684"/>
                  <a:gd name="T6" fmla="*/ 14 w 61"/>
                  <a:gd name="T7" fmla="*/ 684 h 684"/>
                  <a:gd name="T8" fmla="*/ 14 w 61"/>
                  <a:gd name="T9" fmla="*/ 225 h 684"/>
                  <a:gd name="T10" fmla="*/ 30 w 61"/>
                  <a:gd name="T11" fmla="*/ 0 h 684"/>
                  <a:gd name="T12" fmla="*/ 42 w 61"/>
                  <a:gd name="T13" fmla="*/ 4 h 684"/>
                  <a:gd name="T14" fmla="*/ 52 w 61"/>
                  <a:gd name="T15" fmla="*/ 10 h 684"/>
                  <a:gd name="T16" fmla="*/ 59 w 61"/>
                  <a:gd name="T17" fmla="*/ 20 h 684"/>
                  <a:gd name="T18" fmla="*/ 61 w 61"/>
                  <a:gd name="T19" fmla="*/ 33 h 684"/>
                  <a:gd name="T20" fmla="*/ 59 w 61"/>
                  <a:gd name="T21" fmla="*/ 46 h 684"/>
                  <a:gd name="T22" fmla="*/ 52 w 61"/>
                  <a:gd name="T23" fmla="*/ 56 h 684"/>
                  <a:gd name="T24" fmla="*/ 42 w 61"/>
                  <a:gd name="T25" fmla="*/ 63 h 684"/>
                  <a:gd name="T26" fmla="*/ 30 w 61"/>
                  <a:gd name="T27" fmla="*/ 66 h 684"/>
                  <a:gd name="T28" fmla="*/ 19 w 61"/>
                  <a:gd name="T29" fmla="*/ 63 h 684"/>
                  <a:gd name="T30" fmla="*/ 9 w 61"/>
                  <a:gd name="T31" fmla="*/ 56 h 684"/>
                  <a:gd name="T32" fmla="*/ 2 w 61"/>
                  <a:gd name="T33" fmla="*/ 46 h 684"/>
                  <a:gd name="T34" fmla="*/ 0 w 61"/>
                  <a:gd name="T35" fmla="*/ 33 h 684"/>
                  <a:gd name="T36" fmla="*/ 2 w 61"/>
                  <a:gd name="T37" fmla="*/ 20 h 684"/>
                  <a:gd name="T38" fmla="*/ 9 w 61"/>
                  <a:gd name="T39" fmla="*/ 10 h 684"/>
                  <a:gd name="T40" fmla="*/ 19 w 61"/>
                  <a:gd name="T41" fmla="*/ 4 h 684"/>
                  <a:gd name="T42" fmla="*/ 30 w 61"/>
                  <a:gd name="T43"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684">
                    <a:moveTo>
                      <a:pt x="14" y="225"/>
                    </a:moveTo>
                    <a:lnTo>
                      <a:pt x="48" y="225"/>
                    </a:lnTo>
                    <a:lnTo>
                      <a:pt x="48" y="684"/>
                    </a:lnTo>
                    <a:lnTo>
                      <a:pt x="14" y="684"/>
                    </a:lnTo>
                    <a:lnTo>
                      <a:pt x="14" y="225"/>
                    </a:lnTo>
                    <a:close/>
                    <a:moveTo>
                      <a:pt x="30" y="0"/>
                    </a:moveTo>
                    <a:lnTo>
                      <a:pt x="42" y="4"/>
                    </a:lnTo>
                    <a:lnTo>
                      <a:pt x="52" y="10"/>
                    </a:lnTo>
                    <a:lnTo>
                      <a:pt x="59" y="20"/>
                    </a:lnTo>
                    <a:lnTo>
                      <a:pt x="61" y="33"/>
                    </a:lnTo>
                    <a:lnTo>
                      <a:pt x="59" y="46"/>
                    </a:lnTo>
                    <a:lnTo>
                      <a:pt x="52" y="56"/>
                    </a:lnTo>
                    <a:lnTo>
                      <a:pt x="42" y="63"/>
                    </a:lnTo>
                    <a:lnTo>
                      <a:pt x="30" y="66"/>
                    </a:lnTo>
                    <a:lnTo>
                      <a:pt x="19" y="63"/>
                    </a:lnTo>
                    <a:lnTo>
                      <a:pt x="9" y="56"/>
                    </a:lnTo>
                    <a:lnTo>
                      <a:pt x="2" y="46"/>
                    </a:lnTo>
                    <a:lnTo>
                      <a:pt x="0" y="33"/>
                    </a:lnTo>
                    <a:lnTo>
                      <a:pt x="2" y="20"/>
                    </a:lnTo>
                    <a:lnTo>
                      <a:pt x="9" y="10"/>
                    </a:lnTo>
                    <a:lnTo>
                      <a:pt x="19" y="4"/>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5"/>
              <p:cNvSpPr>
                <a:spLocks/>
              </p:cNvSpPr>
              <p:nvPr userDrawn="1"/>
            </p:nvSpPr>
            <p:spPr bwMode="auto">
              <a:xfrm>
                <a:off x="5289551" y="3041651"/>
                <a:ext cx="317500" cy="554038"/>
              </a:xfrm>
              <a:custGeom>
                <a:avLst/>
                <a:gdLst>
                  <a:gd name="T0" fmla="*/ 0 w 400"/>
                  <a:gd name="T1" fmla="*/ 0 h 699"/>
                  <a:gd name="T2" fmla="*/ 39 w 400"/>
                  <a:gd name="T3" fmla="*/ 0 h 699"/>
                  <a:gd name="T4" fmla="*/ 204 w 400"/>
                  <a:gd name="T5" fmla="*/ 429 h 699"/>
                  <a:gd name="T6" fmla="*/ 360 w 400"/>
                  <a:gd name="T7" fmla="*/ 0 h 699"/>
                  <a:gd name="T8" fmla="*/ 400 w 400"/>
                  <a:gd name="T9" fmla="*/ 0 h 699"/>
                  <a:gd name="T10" fmla="*/ 171 w 400"/>
                  <a:gd name="T11" fmla="*/ 601 h 699"/>
                  <a:gd name="T12" fmla="*/ 160 w 400"/>
                  <a:gd name="T13" fmla="*/ 626 h 699"/>
                  <a:gd name="T14" fmla="*/ 148 w 400"/>
                  <a:gd name="T15" fmla="*/ 647 h 699"/>
                  <a:gd name="T16" fmla="*/ 133 w 400"/>
                  <a:gd name="T17" fmla="*/ 665 h 699"/>
                  <a:gd name="T18" fmla="*/ 118 w 400"/>
                  <a:gd name="T19" fmla="*/ 680 h 699"/>
                  <a:gd name="T20" fmla="*/ 97 w 400"/>
                  <a:gd name="T21" fmla="*/ 690 h 699"/>
                  <a:gd name="T22" fmla="*/ 76 w 400"/>
                  <a:gd name="T23" fmla="*/ 697 h 699"/>
                  <a:gd name="T24" fmla="*/ 50 w 400"/>
                  <a:gd name="T25" fmla="*/ 699 h 699"/>
                  <a:gd name="T26" fmla="*/ 34 w 400"/>
                  <a:gd name="T27" fmla="*/ 698 h 699"/>
                  <a:gd name="T28" fmla="*/ 19 w 400"/>
                  <a:gd name="T29" fmla="*/ 697 h 699"/>
                  <a:gd name="T30" fmla="*/ 4 w 400"/>
                  <a:gd name="T31" fmla="*/ 693 h 699"/>
                  <a:gd name="T32" fmla="*/ 10 w 400"/>
                  <a:gd name="T33" fmla="*/ 661 h 699"/>
                  <a:gd name="T34" fmla="*/ 29 w 400"/>
                  <a:gd name="T35" fmla="*/ 665 h 699"/>
                  <a:gd name="T36" fmla="*/ 50 w 400"/>
                  <a:gd name="T37" fmla="*/ 667 h 699"/>
                  <a:gd name="T38" fmla="*/ 71 w 400"/>
                  <a:gd name="T39" fmla="*/ 665 h 699"/>
                  <a:gd name="T40" fmla="*/ 88 w 400"/>
                  <a:gd name="T41" fmla="*/ 658 h 699"/>
                  <a:gd name="T42" fmla="*/ 104 w 400"/>
                  <a:gd name="T43" fmla="*/ 647 h 699"/>
                  <a:gd name="T44" fmla="*/ 116 w 400"/>
                  <a:gd name="T45" fmla="*/ 634 h 699"/>
                  <a:gd name="T46" fmla="*/ 126 w 400"/>
                  <a:gd name="T47" fmla="*/ 618 h 699"/>
                  <a:gd name="T48" fmla="*/ 135 w 400"/>
                  <a:gd name="T49" fmla="*/ 600 h 699"/>
                  <a:gd name="T50" fmla="*/ 143 w 400"/>
                  <a:gd name="T51" fmla="*/ 581 h 699"/>
                  <a:gd name="T52" fmla="*/ 185 w 400"/>
                  <a:gd name="T53" fmla="*/ 468 h 699"/>
                  <a:gd name="T54" fmla="*/ 0 w 400"/>
                  <a:gd name="T55"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0" h="699">
                    <a:moveTo>
                      <a:pt x="0" y="0"/>
                    </a:moveTo>
                    <a:lnTo>
                      <a:pt x="39" y="0"/>
                    </a:lnTo>
                    <a:lnTo>
                      <a:pt x="204" y="429"/>
                    </a:lnTo>
                    <a:lnTo>
                      <a:pt x="360" y="0"/>
                    </a:lnTo>
                    <a:lnTo>
                      <a:pt x="400" y="0"/>
                    </a:lnTo>
                    <a:lnTo>
                      <a:pt x="171" y="601"/>
                    </a:lnTo>
                    <a:lnTo>
                      <a:pt x="160" y="626"/>
                    </a:lnTo>
                    <a:lnTo>
                      <a:pt x="148" y="647"/>
                    </a:lnTo>
                    <a:lnTo>
                      <a:pt x="133" y="665"/>
                    </a:lnTo>
                    <a:lnTo>
                      <a:pt x="118" y="680"/>
                    </a:lnTo>
                    <a:lnTo>
                      <a:pt x="97" y="690"/>
                    </a:lnTo>
                    <a:lnTo>
                      <a:pt x="76" y="697"/>
                    </a:lnTo>
                    <a:lnTo>
                      <a:pt x="50" y="699"/>
                    </a:lnTo>
                    <a:lnTo>
                      <a:pt x="34" y="698"/>
                    </a:lnTo>
                    <a:lnTo>
                      <a:pt x="19" y="697"/>
                    </a:lnTo>
                    <a:lnTo>
                      <a:pt x="4" y="693"/>
                    </a:lnTo>
                    <a:lnTo>
                      <a:pt x="10" y="661"/>
                    </a:lnTo>
                    <a:lnTo>
                      <a:pt x="29" y="665"/>
                    </a:lnTo>
                    <a:lnTo>
                      <a:pt x="50" y="667"/>
                    </a:lnTo>
                    <a:lnTo>
                      <a:pt x="71" y="665"/>
                    </a:lnTo>
                    <a:lnTo>
                      <a:pt x="88" y="658"/>
                    </a:lnTo>
                    <a:lnTo>
                      <a:pt x="104" y="647"/>
                    </a:lnTo>
                    <a:lnTo>
                      <a:pt x="116" y="634"/>
                    </a:lnTo>
                    <a:lnTo>
                      <a:pt x="126" y="618"/>
                    </a:lnTo>
                    <a:lnTo>
                      <a:pt x="135" y="600"/>
                    </a:lnTo>
                    <a:lnTo>
                      <a:pt x="143" y="581"/>
                    </a:lnTo>
                    <a:lnTo>
                      <a:pt x="185" y="46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6"/>
              <p:cNvSpPr>
                <a:spLocks noEditPoints="1"/>
              </p:cNvSpPr>
              <p:nvPr userDrawn="1"/>
            </p:nvSpPr>
            <p:spPr bwMode="auto">
              <a:xfrm>
                <a:off x="5649913" y="3028951"/>
                <a:ext cx="293688" cy="387350"/>
              </a:xfrm>
              <a:custGeom>
                <a:avLst/>
                <a:gdLst>
                  <a:gd name="T0" fmla="*/ 248 w 370"/>
                  <a:gd name="T1" fmla="*/ 230 h 487"/>
                  <a:gd name="T2" fmla="*/ 197 w 370"/>
                  <a:gd name="T3" fmla="*/ 232 h 487"/>
                  <a:gd name="T4" fmla="*/ 149 w 370"/>
                  <a:gd name="T5" fmla="*/ 240 h 487"/>
                  <a:gd name="T6" fmla="*/ 105 w 370"/>
                  <a:gd name="T7" fmla="*/ 254 h 487"/>
                  <a:gd name="T8" fmla="*/ 69 w 370"/>
                  <a:gd name="T9" fmla="*/ 276 h 487"/>
                  <a:gd name="T10" fmla="*/ 44 w 370"/>
                  <a:gd name="T11" fmla="*/ 309 h 487"/>
                  <a:gd name="T12" fmla="*/ 35 w 370"/>
                  <a:gd name="T13" fmla="*/ 351 h 487"/>
                  <a:gd name="T14" fmla="*/ 45 w 370"/>
                  <a:gd name="T15" fmla="*/ 396 h 487"/>
                  <a:gd name="T16" fmla="*/ 69 w 370"/>
                  <a:gd name="T17" fmla="*/ 428 h 487"/>
                  <a:gd name="T18" fmla="*/ 104 w 370"/>
                  <a:gd name="T19" fmla="*/ 447 h 487"/>
                  <a:gd name="T20" fmla="*/ 142 w 370"/>
                  <a:gd name="T21" fmla="*/ 456 h 487"/>
                  <a:gd name="T22" fmla="*/ 191 w 370"/>
                  <a:gd name="T23" fmla="*/ 454 h 487"/>
                  <a:gd name="T24" fmla="*/ 243 w 370"/>
                  <a:gd name="T25" fmla="*/ 436 h 487"/>
                  <a:gd name="T26" fmla="*/ 281 w 370"/>
                  <a:gd name="T27" fmla="*/ 404 h 487"/>
                  <a:gd name="T28" fmla="*/ 307 w 370"/>
                  <a:gd name="T29" fmla="*/ 360 h 487"/>
                  <a:gd name="T30" fmla="*/ 323 w 370"/>
                  <a:gd name="T31" fmla="*/ 310 h 487"/>
                  <a:gd name="T32" fmla="*/ 327 w 370"/>
                  <a:gd name="T33" fmla="*/ 256 h 487"/>
                  <a:gd name="T34" fmla="*/ 271 w 370"/>
                  <a:gd name="T35" fmla="*/ 229 h 487"/>
                  <a:gd name="T36" fmla="*/ 219 w 370"/>
                  <a:gd name="T37" fmla="*/ 2 h 487"/>
                  <a:gd name="T38" fmla="*/ 272 w 370"/>
                  <a:gd name="T39" fmla="*/ 14 h 487"/>
                  <a:gd name="T40" fmla="*/ 314 w 370"/>
                  <a:gd name="T41" fmla="*/ 42 h 487"/>
                  <a:gd name="T42" fmla="*/ 344 w 370"/>
                  <a:gd name="T43" fmla="*/ 82 h 487"/>
                  <a:gd name="T44" fmla="*/ 360 w 370"/>
                  <a:gd name="T45" fmla="*/ 136 h 487"/>
                  <a:gd name="T46" fmla="*/ 362 w 370"/>
                  <a:gd name="T47" fmla="*/ 371 h 487"/>
                  <a:gd name="T48" fmla="*/ 364 w 370"/>
                  <a:gd name="T49" fmla="*/ 426 h 487"/>
                  <a:gd name="T50" fmla="*/ 370 w 370"/>
                  <a:gd name="T51" fmla="*/ 473 h 487"/>
                  <a:gd name="T52" fmla="*/ 334 w 370"/>
                  <a:gd name="T53" fmla="*/ 456 h 487"/>
                  <a:gd name="T54" fmla="*/ 331 w 370"/>
                  <a:gd name="T55" fmla="*/ 413 h 487"/>
                  <a:gd name="T56" fmla="*/ 330 w 370"/>
                  <a:gd name="T57" fmla="*/ 375 h 487"/>
                  <a:gd name="T58" fmla="*/ 313 w 370"/>
                  <a:gd name="T59" fmla="*/ 402 h 487"/>
                  <a:gd name="T60" fmla="*/ 278 w 370"/>
                  <a:gd name="T61" fmla="*/ 444 h 487"/>
                  <a:gd name="T62" fmla="*/ 233 w 370"/>
                  <a:gd name="T63" fmla="*/ 472 h 487"/>
                  <a:gd name="T64" fmla="*/ 181 w 370"/>
                  <a:gd name="T65" fmla="*/ 484 h 487"/>
                  <a:gd name="T66" fmla="*/ 133 w 370"/>
                  <a:gd name="T67" fmla="*/ 485 h 487"/>
                  <a:gd name="T68" fmla="*/ 89 w 370"/>
                  <a:gd name="T69" fmla="*/ 475 h 487"/>
                  <a:gd name="T70" fmla="*/ 50 w 370"/>
                  <a:gd name="T71" fmla="*/ 455 h 487"/>
                  <a:gd name="T72" fmla="*/ 19 w 370"/>
                  <a:gd name="T73" fmla="*/ 422 h 487"/>
                  <a:gd name="T74" fmla="*/ 3 w 370"/>
                  <a:gd name="T75" fmla="*/ 378 h 487"/>
                  <a:gd name="T76" fmla="*/ 3 w 370"/>
                  <a:gd name="T77" fmla="*/ 325 h 487"/>
                  <a:gd name="T78" fmla="*/ 18 w 370"/>
                  <a:gd name="T79" fmla="*/ 281 h 487"/>
                  <a:gd name="T80" fmla="*/ 49 w 370"/>
                  <a:gd name="T81" fmla="*/ 249 h 487"/>
                  <a:gd name="T82" fmla="*/ 88 w 370"/>
                  <a:gd name="T83" fmla="*/ 226 h 487"/>
                  <a:gd name="T84" fmla="*/ 135 w 370"/>
                  <a:gd name="T85" fmla="*/ 212 h 487"/>
                  <a:gd name="T86" fmla="*/ 186 w 370"/>
                  <a:gd name="T87" fmla="*/ 204 h 487"/>
                  <a:gd name="T88" fmla="*/ 236 w 370"/>
                  <a:gd name="T89" fmla="*/ 200 h 487"/>
                  <a:gd name="T90" fmla="*/ 327 w 370"/>
                  <a:gd name="T91" fmla="*/ 200 h 487"/>
                  <a:gd name="T92" fmla="*/ 325 w 370"/>
                  <a:gd name="T93" fmla="*/ 141 h 487"/>
                  <a:gd name="T94" fmla="*/ 309 w 370"/>
                  <a:gd name="T95" fmla="*/ 92 h 487"/>
                  <a:gd name="T96" fmla="*/ 280 w 370"/>
                  <a:gd name="T97" fmla="*/ 57 h 487"/>
                  <a:gd name="T98" fmla="*/ 240 w 370"/>
                  <a:gd name="T99" fmla="*/ 38 h 487"/>
                  <a:gd name="T100" fmla="*/ 187 w 370"/>
                  <a:gd name="T101" fmla="*/ 31 h 487"/>
                  <a:gd name="T102" fmla="*/ 125 w 370"/>
                  <a:gd name="T103" fmla="*/ 42 h 487"/>
                  <a:gd name="T104" fmla="*/ 71 w 370"/>
                  <a:gd name="T105" fmla="*/ 67 h 487"/>
                  <a:gd name="T106" fmla="*/ 28 w 370"/>
                  <a:gd name="T107" fmla="*/ 60 h 487"/>
                  <a:gd name="T108" fmla="*/ 86 w 370"/>
                  <a:gd name="T109" fmla="*/ 23 h 487"/>
                  <a:gd name="T110" fmla="*/ 153 w 370"/>
                  <a:gd name="T111" fmla="*/ 3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0" h="487">
                    <a:moveTo>
                      <a:pt x="271" y="229"/>
                    </a:moveTo>
                    <a:lnTo>
                      <a:pt x="248" y="230"/>
                    </a:lnTo>
                    <a:lnTo>
                      <a:pt x="223" y="231"/>
                    </a:lnTo>
                    <a:lnTo>
                      <a:pt x="197" y="232"/>
                    </a:lnTo>
                    <a:lnTo>
                      <a:pt x="172" y="235"/>
                    </a:lnTo>
                    <a:lnTo>
                      <a:pt x="149" y="240"/>
                    </a:lnTo>
                    <a:lnTo>
                      <a:pt x="126" y="247"/>
                    </a:lnTo>
                    <a:lnTo>
                      <a:pt x="105" y="254"/>
                    </a:lnTo>
                    <a:lnTo>
                      <a:pt x="86" y="263"/>
                    </a:lnTo>
                    <a:lnTo>
                      <a:pt x="69" y="276"/>
                    </a:lnTo>
                    <a:lnTo>
                      <a:pt x="54" y="291"/>
                    </a:lnTo>
                    <a:lnTo>
                      <a:pt x="44" y="309"/>
                    </a:lnTo>
                    <a:lnTo>
                      <a:pt x="37" y="328"/>
                    </a:lnTo>
                    <a:lnTo>
                      <a:pt x="35" y="351"/>
                    </a:lnTo>
                    <a:lnTo>
                      <a:pt x="39" y="375"/>
                    </a:lnTo>
                    <a:lnTo>
                      <a:pt x="45" y="396"/>
                    </a:lnTo>
                    <a:lnTo>
                      <a:pt x="55" y="413"/>
                    </a:lnTo>
                    <a:lnTo>
                      <a:pt x="69" y="428"/>
                    </a:lnTo>
                    <a:lnTo>
                      <a:pt x="86" y="438"/>
                    </a:lnTo>
                    <a:lnTo>
                      <a:pt x="104" y="447"/>
                    </a:lnTo>
                    <a:lnTo>
                      <a:pt x="123" y="453"/>
                    </a:lnTo>
                    <a:lnTo>
                      <a:pt x="142" y="456"/>
                    </a:lnTo>
                    <a:lnTo>
                      <a:pt x="161" y="456"/>
                    </a:lnTo>
                    <a:lnTo>
                      <a:pt x="191" y="454"/>
                    </a:lnTo>
                    <a:lnTo>
                      <a:pt x="219" y="447"/>
                    </a:lnTo>
                    <a:lnTo>
                      <a:pt x="243" y="436"/>
                    </a:lnTo>
                    <a:lnTo>
                      <a:pt x="264" y="421"/>
                    </a:lnTo>
                    <a:lnTo>
                      <a:pt x="281" y="404"/>
                    </a:lnTo>
                    <a:lnTo>
                      <a:pt x="296" y="383"/>
                    </a:lnTo>
                    <a:lnTo>
                      <a:pt x="307" y="360"/>
                    </a:lnTo>
                    <a:lnTo>
                      <a:pt x="316" y="336"/>
                    </a:lnTo>
                    <a:lnTo>
                      <a:pt x="323" y="310"/>
                    </a:lnTo>
                    <a:lnTo>
                      <a:pt x="326" y="283"/>
                    </a:lnTo>
                    <a:lnTo>
                      <a:pt x="327" y="256"/>
                    </a:lnTo>
                    <a:lnTo>
                      <a:pt x="327" y="229"/>
                    </a:lnTo>
                    <a:lnTo>
                      <a:pt x="271" y="229"/>
                    </a:lnTo>
                    <a:close/>
                    <a:moveTo>
                      <a:pt x="189" y="0"/>
                    </a:moveTo>
                    <a:lnTo>
                      <a:pt x="219" y="2"/>
                    </a:lnTo>
                    <a:lnTo>
                      <a:pt x="246" y="7"/>
                    </a:lnTo>
                    <a:lnTo>
                      <a:pt x="272" y="14"/>
                    </a:lnTo>
                    <a:lnTo>
                      <a:pt x="295" y="27"/>
                    </a:lnTo>
                    <a:lnTo>
                      <a:pt x="314" y="42"/>
                    </a:lnTo>
                    <a:lnTo>
                      <a:pt x="331" y="60"/>
                    </a:lnTo>
                    <a:lnTo>
                      <a:pt x="344" y="82"/>
                    </a:lnTo>
                    <a:lnTo>
                      <a:pt x="353" y="107"/>
                    </a:lnTo>
                    <a:lnTo>
                      <a:pt x="360" y="136"/>
                    </a:lnTo>
                    <a:lnTo>
                      <a:pt x="362" y="169"/>
                    </a:lnTo>
                    <a:lnTo>
                      <a:pt x="362" y="371"/>
                    </a:lnTo>
                    <a:lnTo>
                      <a:pt x="362" y="398"/>
                    </a:lnTo>
                    <a:lnTo>
                      <a:pt x="364" y="426"/>
                    </a:lnTo>
                    <a:lnTo>
                      <a:pt x="367" y="452"/>
                    </a:lnTo>
                    <a:lnTo>
                      <a:pt x="370" y="473"/>
                    </a:lnTo>
                    <a:lnTo>
                      <a:pt x="336" y="473"/>
                    </a:lnTo>
                    <a:lnTo>
                      <a:pt x="334" y="456"/>
                    </a:lnTo>
                    <a:lnTo>
                      <a:pt x="332" y="436"/>
                    </a:lnTo>
                    <a:lnTo>
                      <a:pt x="331" y="413"/>
                    </a:lnTo>
                    <a:lnTo>
                      <a:pt x="330" y="393"/>
                    </a:lnTo>
                    <a:lnTo>
                      <a:pt x="330" y="375"/>
                    </a:lnTo>
                    <a:lnTo>
                      <a:pt x="326" y="375"/>
                    </a:lnTo>
                    <a:lnTo>
                      <a:pt x="313" y="402"/>
                    </a:lnTo>
                    <a:lnTo>
                      <a:pt x="297" y="425"/>
                    </a:lnTo>
                    <a:lnTo>
                      <a:pt x="278" y="444"/>
                    </a:lnTo>
                    <a:lnTo>
                      <a:pt x="257" y="460"/>
                    </a:lnTo>
                    <a:lnTo>
                      <a:pt x="233" y="472"/>
                    </a:lnTo>
                    <a:lnTo>
                      <a:pt x="208" y="480"/>
                    </a:lnTo>
                    <a:lnTo>
                      <a:pt x="181" y="484"/>
                    </a:lnTo>
                    <a:lnTo>
                      <a:pt x="154" y="487"/>
                    </a:lnTo>
                    <a:lnTo>
                      <a:pt x="133" y="485"/>
                    </a:lnTo>
                    <a:lnTo>
                      <a:pt x="110" y="482"/>
                    </a:lnTo>
                    <a:lnTo>
                      <a:pt x="89" y="475"/>
                    </a:lnTo>
                    <a:lnTo>
                      <a:pt x="69" y="466"/>
                    </a:lnTo>
                    <a:lnTo>
                      <a:pt x="50" y="455"/>
                    </a:lnTo>
                    <a:lnTo>
                      <a:pt x="33" y="440"/>
                    </a:lnTo>
                    <a:lnTo>
                      <a:pt x="19" y="422"/>
                    </a:lnTo>
                    <a:lnTo>
                      <a:pt x="9" y="402"/>
                    </a:lnTo>
                    <a:lnTo>
                      <a:pt x="3" y="378"/>
                    </a:lnTo>
                    <a:lnTo>
                      <a:pt x="0" y="352"/>
                    </a:lnTo>
                    <a:lnTo>
                      <a:pt x="3" y="325"/>
                    </a:lnTo>
                    <a:lnTo>
                      <a:pt x="8" y="302"/>
                    </a:lnTo>
                    <a:lnTo>
                      <a:pt x="18" y="281"/>
                    </a:lnTo>
                    <a:lnTo>
                      <a:pt x="32" y="265"/>
                    </a:lnTo>
                    <a:lnTo>
                      <a:pt x="49" y="249"/>
                    </a:lnTo>
                    <a:lnTo>
                      <a:pt x="67" y="236"/>
                    </a:lnTo>
                    <a:lnTo>
                      <a:pt x="88" y="226"/>
                    </a:lnTo>
                    <a:lnTo>
                      <a:pt x="110" y="218"/>
                    </a:lnTo>
                    <a:lnTo>
                      <a:pt x="135" y="212"/>
                    </a:lnTo>
                    <a:lnTo>
                      <a:pt x="160" y="207"/>
                    </a:lnTo>
                    <a:lnTo>
                      <a:pt x="186" y="204"/>
                    </a:lnTo>
                    <a:lnTo>
                      <a:pt x="212" y="202"/>
                    </a:lnTo>
                    <a:lnTo>
                      <a:pt x="236" y="200"/>
                    </a:lnTo>
                    <a:lnTo>
                      <a:pt x="262" y="200"/>
                    </a:lnTo>
                    <a:lnTo>
                      <a:pt x="327" y="200"/>
                    </a:lnTo>
                    <a:lnTo>
                      <a:pt x="327" y="170"/>
                    </a:lnTo>
                    <a:lnTo>
                      <a:pt x="325" y="141"/>
                    </a:lnTo>
                    <a:lnTo>
                      <a:pt x="319" y="115"/>
                    </a:lnTo>
                    <a:lnTo>
                      <a:pt x="309" y="92"/>
                    </a:lnTo>
                    <a:lnTo>
                      <a:pt x="297" y="73"/>
                    </a:lnTo>
                    <a:lnTo>
                      <a:pt x="280" y="57"/>
                    </a:lnTo>
                    <a:lnTo>
                      <a:pt x="261" y="46"/>
                    </a:lnTo>
                    <a:lnTo>
                      <a:pt x="240" y="38"/>
                    </a:lnTo>
                    <a:lnTo>
                      <a:pt x="215" y="33"/>
                    </a:lnTo>
                    <a:lnTo>
                      <a:pt x="187" y="31"/>
                    </a:lnTo>
                    <a:lnTo>
                      <a:pt x="155" y="34"/>
                    </a:lnTo>
                    <a:lnTo>
                      <a:pt x="125" y="42"/>
                    </a:lnTo>
                    <a:lnTo>
                      <a:pt x="97" y="53"/>
                    </a:lnTo>
                    <a:lnTo>
                      <a:pt x="71" y="67"/>
                    </a:lnTo>
                    <a:lnTo>
                      <a:pt x="49" y="85"/>
                    </a:lnTo>
                    <a:lnTo>
                      <a:pt x="28" y="60"/>
                    </a:lnTo>
                    <a:lnTo>
                      <a:pt x="55" y="39"/>
                    </a:lnTo>
                    <a:lnTo>
                      <a:pt x="86" y="23"/>
                    </a:lnTo>
                    <a:lnTo>
                      <a:pt x="118" y="11"/>
                    </a:lnTo>
                    <a:lnTo>
                      <a:pt x="153" y="3"/>
                    </a:lnTo>
                    <a:lnTo>
                      <a:pt x="1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7"/>
              <p:cNvSpPr>
                <a:spLocks noEditPoints="1"/>
              </p:cNvSpPr>
              <p:nvPr userDrawn="1"/>
            </p:nvSpPr>
            <p:spPr bwMode="auto">
              <a:xfrm>
                <a:off x="5938838" y="3028951"/>
                <a:ext cx="93663" cy="47625"/>
              </a:xfrm>
              <a:custGeom>
                <a:avLst/>
                <a:gdLst>
                  <a:gd name="T0" fmla="*/ 58 w 118"/>
                  <a:gd name="T1" fmla="*/ 0 h 61"/>
                  <a:gd name="T2" fmla="*/ 66 w 118"/>
                  <a:gd name="T3" fmla="*/ 0 h 61"/>
                  <a:gd name="T4" fmla="*/ 88 w 118"/>
                  <a:gd name="T5" fmla="*/ 53 h 61"/>
                  <a:gd name="T6" fmla="*/ 110 w 118"/>
                  <a:gd name="T7" fmla="*/ 0 h 61"/>
                  <a:gd name="T8" fmla="*/ 118 w 118"/>
                  <a:gd name="T9" fmla="*/ 0 h 61"/>
                  <a:gd name="T10" fmla="*/ 118 w 118"/>
                  <a:gd name="T11" fmla="*/ 61 h 61"/>
                  <a:gd name="T12" fmla="*/ 113 w 118"/>
                  <a:gd name="T13" fmla="*/ 61 h 61"/>
                  <a:gd name="T14" fmla="*/ 113 w 118"/>
                  <a:gd name="T15" fmla="*/ 5 h 61"/>
                  <a:gd name="T16" fmla="*/ 113 w 118"/>
                  <a:gd name="T17" fmla="*/ 5 h 61"/>
                  <a:gd name="T18" fmla="*/ 89 w 118"/>
                  <a:gd name="T19" fmla="*/ 61 h 61"/>
                  <a:gd name="T20" fmla="*/ 86 w 118"/>
                  <a:gd name="T21" fmla="*/ 61 h 61"/>
                  <a:gd name="T22" fmla="*/ 64 w 118"/>
                  <a:gd name="T23" fmla="*/ 5 h 61"/>
                  <a:gd name="T24" fmla="*/ 64 w 118"/>
                  <a:gd name="T25" fmla="*/ 5 h 61"/>
                  <a:gd name="T26" fmla="*/ 64 w 118"/>
                  <a:gd name="T27" fmla="*/ 61 h 61"/>
                  <a:gd name="T28" fmla="*/ 58 w 118"/>
                  <a:gd name="T29" fmla="*/ 61 h 61"/>
                  <a:gd name="T30" fmla="*/ 58 w 118"/>
                  <a:gd name="T31" fmla="*/ 0 h 61"/>
                  <a:gd name="T32" fmla="*/ 0 w 118"/>
                  <a:gd name="T33" fmla="*/ 0 h 61"/>
                  <a:gd name="T34" fmla="*/ 44 w 118"/>
                  <a:gd name="T35" fmla="*/ 0 h 61"/>
                  <a:gd name="T36" fmla="*/ 44 w 118"/>
                  <a:gd name="T37" fmla="*/ 4 h 61"/>
                  <a:gd name="T38" fmla="*/ 24 w 118"/>
                  <a:gd name="T39" fmla="*/ 4 h 61"/>
                  <a:gd name="T40" fmla="*/ 24 w 118"/>
                  <a:gd name="T41" fmla="*/ 61 h 61"/>
                  <a:gd name="T42" fmla="*/ 20 w 118"/>
                  <a:gd name="T43" fmla="*/ 61 h 61"/>
                  <a:gd name="T44" fmla="*/ 20 w 118"/>
                  <a:gd name="T45" fmla="*/ 4 h 61"/>
                  <a:gd name="T46" fmla="*/ 0 w 118"/>
                  <a:gd name="T47" fmla="*/ 4 h 61"/>
                  <a:gd name="T48" fmla="*/ 0 w 118"/>
                  <a:gd name="T4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1">
                    <a:moveTo>
                      <a:pt x="58" y="0"/>
                    </a:moveTo>
                    <a:lnTo>
                      <a:pt x="66" y="0"/>
                    </a:lnTo>
                    <a:lnTo>
                      <a:pt x="88" y="53"/>
                    </a:lnTo>
                    <a:lnTo>
                      <a:pt x="110" y="0"/>
                    </a:lnTo>
                    <a:lnTo>
                      <a:pt x="118" y="0"/>
                    </a:lnTo>
                    <a:lnTo>
                      <a:pt x="118" y="61"/>
                    </a:lnTo>
                    <a:lnTo>
                      <a:pt x="113" y="61"/>
                    </a:lnTo>
                    <a:lnTo>
                      <a:pt x="113" y="5"/>
                    </a:lnTo>
                    <a:lnTo>
                      <a:pt x="113" y="5"/>
                    </a:lnTo>
                    <a:lnTo>
                      <a:pt x="89" y="61"/>
                    </a:lnTo>
                    <a:lnTo>
                      <a:pt x="86" y="61"/>
                    </a:lnTo>
                    <a:lnTo>
                      <a:pt x="64" y="5"/>
                    </a:lnTo>
                    <a:lnTo>
                      <a:pt x="64" y="5"/>
                    </a:lnTo>
                    <a:lnTo>
                      <a:pt x="64" y="61"/>
                    </a:lnTo>
                    <a:lnTo>
                      <a:pt x="58" y="61"/>
                    </a:lnTo>
                    <a:lnTo>
                      <a:pt x="58" y="0"/>
                    </a:lnTo>
                    <a:close/>
                    <a:moveTo>
                      <a:pt x="0" y="0"/>
                    </a:moveTo>
                    <a:lnTo>
                      <a:pt x="44" y="0"/>
                    </a:lnTo>
                    <a:lnTo>
                      <a:pt x="44" y="4"/>
                    </a:lnTo>
                    <a:lnTo>
                      <a:pt x="24" y="4"/>
                    </a:lnTo>
                    <a:lnTo>
                      <a:pt x="24" y="61"/>
                    </a:lnTo>
                    <a:lnTo>
                      <a:pt x="20" y="61"/>
                    </a:lnTo>
                    <a:lnTo>
                      <a:pt x="20" y="4"/>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 name="Group 21"/>
            <p:cNvGrpSpPr/>
            <p:nvPr userDrawn="1"/>
          </p:nvGrpSpPr>
          <p:grpSpPr>
            <a:xfrm>
              <a:off x="3857626" y="1555751"/>
              <a:ext cx="1419225" cy="930275"/>
              <a:chOff x="3857626" y="1555751"/>
              <a:chExt cx="1419225" cy="930275"/>
            </a:xfrm>
            <a:grpFill/>
          </p:grpSpPr>
          <p:sp>
            <p:nvSpPr>
              <p:cNvPr id="23" name="Freeform 28"/>
              <p:cNvSpPr>
                <a:spLocks/>
              </p:cNvSpPr>
              <p:nvPr userDrawn="1"/>
            </p:nvSpPr>
            <p:spPr bwMode="auto">
              <a:xfrm>
                <a:off x="3857626" y="1555751"/>
                <a:ext cx="1416050" cy="930275"/>
              </a:xfrm>
              <a:custGeom>
                <a:avLst/>
                <a:gdLst>
                  <a:gd name="T0" fmla="*/ 902 w 1784"/>
                  <a:gd name="T1" fmla="*/ 27 h 1172"/>
                  <a:gd name="T2" fmla="*/ 1076 w 1784"/>
                  <a:gd name="T3" fmla="*/ 141 h 1172"/>
                  <a:gd name="T4" fmla="*/ 1087 w 1784"/>
                  <a:gd name="T5" fmla="*/ 187 h 1172"/>
                  <a:gd name="T6" fmla="*/ 1044 w 1784"/>
                  <a:gd name="T7" fmla="*/ 218 h 1172"/>
                  <a:gd name="T8" fmla="*/ 1009 w 1784"/>
                  <a:gd name="T9" fmla="*/ 202 h 1172"/>
                  <a:gd name="T10" fmla="*/ 889 w 1784"/>
                  <a:gd name="T11" fmla="*/ 120 h 1172"/>
                  <a:gd name="T12" fmla="*/ 695 w 1784"/>
                  <a:gd name="T13" fmla="*/ 94 h 1172"/>
                  <a:gd name="T14" fmla="*/ 520 w 1784"/>
                  <a:gd name="T15" fmla="*/ 168 h 1172"/>
                  <a:gd name="T16" fmla="*/ 406 w 1784"/>
                  <a:gd name="T17" fmla="*/ 317 h 1172"/>
                  <a:gd name="T18" fmla="*/ 378 w 1784"/>
                  <a:gd name="T19" fmla="*/ 491 h 1172"/>
                  <a:gd name="T20" fmla="*/ 298 w 1784"/>
                  <a:gd name="T21" fmla="*/ 580 h 1172"/>
                  <a:gd name="T22" fmla="*/ 163 w 1784"/>
                  <a:gd name="T23" fmla="*/ 651 h 1172"/>
                  <a:gd name="T24" fmla="*/ 93 w 1784"/>
                  <a:gd name="T25" fmla="*/ 788 h 1172"/>
                  <a:gd name="T26" fmla="*/ 118 w 1784"/>
                  <a:gd name="T27" fmla="*/ 944 h 1172"/>
                  <a:gd name="T28" fmla="*/ 227 w 1784"/>
                  <a:gd name="T29" fmla="*/ 1052 h 1172"/>
                  <a:gd name="T30" fmla="*/ 356 w 1784"/>
                  <a:gd name="T31" fmla="*/ 1081 h 1172"/>
                  <a:gd name="T32" fmla="*/ 1482 w 1784"/>
                  <a:gd name="T33" fmla="*/ 1077 h 1172"/>
                  <a:gd name="T34" fmla="*/ 1619 w 1784"/>
                  <a:gd name="T35" fmla="*/ 1006 h 1172"/>
                  <a:gd name="T36" fmla="*/ 1690 w 1784"/>
                  <a:gd name="T37" fmla="*/ 869 h 1172"/>
                  <a:gd name="T38" fmla="*/ 1670 w 1784"/>
                  <a:gd name="T39" fmla="*/ 720 h 1172"/>
                  <a:gd name="T40" fmla="*/ 1575 w 1784"/>
                  <a:gd name="T41" fmla="*/ 614 h 1172"/>
                  <a:gd name="T42" fmla="*/ 1421 w 1784"/>
                  <a:gd name="T43" fmla="*/ 571 h 1172"/>
                  <a:gd name="T44" fmla="*/ 1434 w 1784"/>
                  <a:gd name="T45" fmla="*/ 458 h 1172"/>
                  <a:gd name="T46" fmla="*/ 1393 w 1784"/>
                  <a:gd name="T47" fmla="*/ 380 h 1172"/>
                  <a:gd name="T48" fmla="*/ 1339 w 1784"/>
                  <a:gd name="T49" fmla="*/ 345 h 1172"/>
                  <a:gd name="T50" fmla="*/ 1256 w 1784"/>
                  <a:gd name="T51" fmla="*/ 336 h 1172"/>
                  <a:gd name="T52" fmla="*/ 1182 w 1784"/>
                  <a:gd name="T53" fmla="*/ 370 h 1172"/>
                  <a:gd name="T54" fmla="*/ 1154 w 1784"/>
                  <a:gd name="T55" fmla="*/ 402 h 1172"/>
                  <a:gd name="T56" fmla="*/ 1144 w 1784"/>
                  <a:gd name="T57" fmla="*/ 420 h 1172"/>
                  <a:gd name="T58" fmla="*/ 900 w 1784"/>
                  <a:gd name="T59" fmla="*/ 953 h 1172"/>
                  <a:gd name="T60" fmla="*/ 857 w 1784"/>
                  <a:gd name="T61" fmla="*/ 957 h 1172"/>
                  <a:gd name="T62" fmla="*/ 640 w 1784"/>
                  <a:gd name="T63" fmla="*/ 494 h 1172"/>
                  <a:gd name="T64" fmla="*/ 652 w 1784"/>
                  <a:gd name="T65" fmla="*/ 442 h 1172"/>
                  <a:gd name="T66" fmla="*/ 704 w 1784"/>
                  <a:gd name="T67" fmla="*/ 436 h 1172"/>
                  <a:gd name="T68" fmla="*/ 1057 w 1784"/>
                  <a:gd name="T69" fmla="*/ 389 h 1172"/>
                  <a:gd name="T70" fmla="*/ 1122 w 1784"/>
                  <a:gd name="T71" fmla="*/ 303 h 1172"/>
                  <a:gd name="T72" fmla="*/ 1253 w 1784"/>
                  <a:gd name="T73" fmla="*/ 246 h 1172"/>
                  <a:gd name="T74" fmla="*/ 1262 w 1784"/>
                  <a:gd name="T75" fmla="*/ 245 h 1172"/>
                  <a:gd name="T76" fmla="*/ 1282 w 1784"/>
                  <a:gd name="T77" fmla="*/ 243 h 1172"/>
                  <a:gd name="T78" fmla="*/ 1342 w 1784"/>
                  <a:gd name="T79" fmla="*/ 250 h 1172"/>
                  <a:gd name="T80" fmla="*/ 1452 w 1784"/>
                  <a:gd name="T81" fmla="*/ 311 h 1172"/>
                  <a:gd name="T82" fmla="*/ 1496 w 1784"/>
                  <a:gd name="T83" fmla="*/ 367 h 1172"/>
                  <a:gd name="T84" fmla="*/ 1527 w 1784"/>
                  <a:gd name="T85" fmla="*/ 487 h 1172"/>
                  <a:gd name="T86" fmla="*/ 1648 w 1784"/>
                  <a:gd name="T87" fmla="*/ 554 h 1172"/>
                  <a:gd name="T88" fmla="*/ 1756 w 1784"/>
                  <a:gd name="T89" fmla="*/ 694 h 1172"/>
                  <a:gd name="T90" fmla="*/ 1781 w 1784"/>
                  <a:gd name="T91" fmla="*/ 874 h 1172"/>
                  <a:gd name="T92" fmla="*/ 1712 w 1784"/>
                  <a:gd name="T93" fmla="*/ 1038 h 1172"/>
                  <a:gd name="T94" fmla="*/ 1574 w 1784"/>
                  <a:gd name="T95" fmla="*/ 1145 h 1172"/>
                  <a:gd name="T96" fmla="*/ 1424 w 1784"/>
                  <a:gd name="T97" fmla="*/ 1172 h 1172"/>
                  <a:gd name="T98" fmla="*/ 252 w 1784"/>
                  <a:gd name="T99" fmla="*/ 1159 h 1172"/>
                  <a:gd name="T100" fmla="*/ 100 w 1784"/>
                  <a:gd name="T101" fmla="*/ 1072 h 1172"/>
                  <a:gd name="T102" fmla="*/ 12 w 1784"/>
                  <a:gd name="T103" fmla="*/ 919 h 1172"/>
                  <a:gd name="T104" fmla="*/ 11 w 1784"/>
                  <a:gd name="T105" fmla="*/ 739 h 1172"/>
                  <a:gd name="T106" fmla="*/ 97 w 1784"/>
                  <a:gd name="T107" fmla="*/ 589 h 1172"/>
                  <a:gd name="T108" fmla="*/ 243 w 1784"/>
                  <a:gd name="T109" fmla="*/ 499 h 1172"/>
                  <a:gd name="T110" fmla="*/ 298 w 1784"/>
                  <a:gd name="T111" fmla="*/ 355 h 1172"/>
                  <a:gd name="T112" fmla="*/ 386 w 1784"/>
                  <a:gd name="T113" fmla="*/ 173 h 1172"/>
                  <a:gd name="T114" fmla="*/ 544 w 1784"/>
                  <a:gd name="T115" fmla="*/ 46 h 1172"/>
                  <a:gd name="T116" fmla="*/ 746 w 1784"/>
                  <a:gd name="T117" fmla="*/ 0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84" h="1172">
                    <a:moveTo>
                      <a:pt x="746" y="0"/>
                    </a:moveTo>
                    <a:lnTo>
                      <a:pt x="800" y="2"/>
                    </a:lnTo>
                    <a:lnTo>
                      <a:pt x="852" y="13"/>
                    </a:lnTo>
                    <a:lnTo>
                      <a:pt x="902" y="27"/>
                    </a:lnTo>
                    <a:lnTo>
                      <a:pt x="951" y="49"/>
                    </a:lnTo>
                    <a:lnTo>
                      <a:pt x="997" y="74"/>
                    </a:lnTo>
                    <a:lnTo>
                      <a:pt x="1038" y="105"/>
                    </a:lnTo>
                    <a:lnTo>
                      <a:pt x="1076" y="141"/>
                    </a:lnTo>
                    <a:lnTo>
                      <a:pt x="1080" y="144"/>
                    </a:lnTo>
                    <a:lnTo>
                      <a:pt x="1087" y="158"/>
                    </a:lnTo>
                    <a:lnTo>
                      <a:pt x="1089" y="173"/>
                    </a:lnTo>
                    <a:lnTo>
                      <a:pt x="1087" y="187"/>
                    </a:lnTo>
                    <a:lnTo>
                      <a:pt x="1081" y="200"/>
                    </a:lnTo>
                    <a:lnTo>
                      <a:pt x="1071" y="209"/>
                    </a:lnTo>
                    <a:lnTo>
                      <a:pt x="1058" y="215"/>
                    </a:lnTo>
                    <a:lnTo>
                      <a:pt x="1044" y="218"/>
                    </a:lnTo>
                    <a:lnTo>
                      <a:pt x="1033" y="216"/>
                    </a:lnTo>
                    <a:lnTo>
                      <a:pt x="1021" y="212"/>
                    </a:lnTo>
                    <a:lnTo>
                      <a:pt x="1012" y="204"/>
                    </a:lnTo>
                    <a:lnTo>
                      <a:pt x="1009" y="202"/>
                    </a:lnTo>
                    <a:lnTo>
                      <a:pt x="1007" y="200"/>
                    </a:lnTo>
                    <a:lnTo>
                      <a:pt x="971" y="168"/>
                    </a:lnTo>
                    <a:lnTo>
                      <a:pt x="931" y="141"/>
                    </a:lnTo>
                    <a:lnTo>
                      <a:pt x="889" y="120"/>
                    </a:lnTo>
                    <a:lnTo>
                      <a:pt x="843" y="104"/>
                    </a:lnTo>
                    <a:lnTo>
                      <a:pt x="796" y="94"/>
                    </a:lnTo>
                    <a:lnTo>
                      <a:pt x="746" y="90"/>
                    </a:lnTo>
                    <a:lnTo>
                      <a:pt x="695" y="94"/>
                    </a:lnTo>
                    <a:lnTo>
                      <a:pt x="647" y="104"/>
                    </a:lnTo>
                    <a:lnTo>
                      <a:pt x="602" y="120"/>
                    </a:lnTo>
                    <a:lnTo>
                      <a:pt x="560" y="141"/>
                    </a:lnTo>
                    <a:lnTo>
                      <a:pt x="520" y="168"/>
                    </a:lnTo>
                    <a:lnTo>
                      <a:pt x="484" y="200"/>
                    </a:lnTo>
                    <a:lnTo>
                      <a:pt x="453" y="234"/>
                    </a:lnTo>
                    <a:lnTo>
                      <a:pt x="427" y="274"/>
                    </a:lnTo>
                    <a:lnTo>
                      <a:pt x="406" y="317"/>
                    </a:lnTo>
                    <a:lnTo>
                      <a:pt x="390" y="363"/>
                    </a:lnTo>
                    <a:lnTo>
                      <a:pt x="380" y="410"/>
                    </a:lnTo>
                    <a:lnTo>
                      <a:pt x="376" y="461"/>
                    </a:lnTo>
                    <a:lnTo>
                      <a:pt x="378" y="491"/>
                    </a:lnTo>
                    <a:lnTo>
                      <a:pt x="381" y="523"/>
                    </a:lnTo>
                    <a:lnTo>
                      <a:pt x="390" y="575"/>
                    </a:lnTo>
                    <a:lnTo>
                      <a:pt x="337" y="576"/>
                    </a:lnTo>
                    <a:lnTo>
                      <a:pt x="298" y="580"/>
                    </a:lnTo>
                    <a:lnTo>
                      <a:pt x="260" y="590"/>
                    </a:lnTo>
                    <a:lnTo>
                      <a:pt x="224" y="605"/>
                    </a:lnTo>
                    <a:lnTo>
                      <a:pt x="192" y="627"/>
                    </a:lnTo>
                    <a:lnTo>
                      <a:pt x="163" y="651"/>
                    </a:lnTo>
                    <a:lnTo>
                      <a:pt x="138" y="681"/>
                    </a:lnTo>
                    <a:lnTo>
                      <a:pt x="118" y="714"/>
                    </a:lnTo>
                    <a:lnTo>
                      <a:pt x="103" y="749"/>
                    </a:lnTo>
                    <a:lnTo>
                      <a:pt x="93" y="788"/>
                    </a:lnTo>
                    <a:lnTo>
                      <a:pt x="90" y="828"/>
                    </a:lnTo>
                    <a:lnTo>
                      <a:pt x="93" y="869"/>
                    </a:lnTo>
                    <a:lnTo>
                      <a:pt x="103" y="908"/>
                    </a:lnTo>
                    <a:lnTo>
                      <a:pt x="118" y="944"/>
                    </a:lnTo>
                    <a:lnTo>
                      <a:pt x="139" y="977"/>
                    </a:lnTo>
                    <a:lnTo>
                      <a:pt x="164" y="1006"/>
                    </a:lnTo>
                    <a:lnTo>
                      <a:pt x="193" y="1032"/>
                    </a:lnTo>
                    <a:lnTo>
                      <a:pt x="227" y="1052"/>
                    </a:lnTo>
                    <a:lnTo>
                      <a:pt x="263" y="1068"/>
                    </a:lnTo>
                    <a:lnTo>
                      <a:pt x="301" y="1077"/>
                    </a:lnTo>
                    <a:lnTo>
                      <a:pt x="343" y="1081"/>
                    </a:lnTo>
                    <a:lnTo>
                      <a:pt x="356" y="1081"/>
                    </a:lnTo>
                    <a:lnTo>
                      <a:pt x="357" y="1081"/>
                    </a:lnTo>
                    <a:lnTo>
                      <a:pt x="1428" y="1081"/>
                    </a:lnTo>
                    <a:lnTo>
                      <a:pt x="1442" y="1081"/>
                    </a:lnTo>
                    <a:lnTo>
                      <a:pt x="1482" y="1077"/>
                    </a:lnTo>
                    <a:lnTo>
                      <a:pt x="1521" y="1068"/>
                    </a:lnTo>
                    <a:lnTo>
                      <a:pt x="1557" y="1052"/>
                    </a:lnTo>
                    <a:lnTo>
                      <a:pt x="1590" y="1032"/>
                    </a:lnTo>
                    <a:lnTo>
                      <a:pt x="1619" y="1006"/>
                    </a:lnTo>
                    <a:lnTo>
                      <a:pt x="1645" y="977"/>
                    </a:lnTo>
                    <a:lnTo>
                      <a:pt x="1665" y="944"/>
                    </a:lnTo>
                    <a:lnTo>
                      <a:pt x="1681" y="908"/>
                    </a:lnTo>
                    <a:lnTo>
                      <a:pt x="1690" y="869"/>
                    </a:lnTo>
                    <a:lnTo>
                      <a:pt x="1693" y="828"/>
                    </a:lnTo>
                    <a:lnTo>
                      <a:pt x="1690" y="791"/>
                    </a:lnTo>
                    <a:lnTo>
                      <a:pt x="1682" y="755"/>
                    </a:lnTo>
                    <a:lnTo>
                      <a:pt x="1670" y="720"/>
                    </a:lnTo>
                    <a:lnTo>
                      <a:pt x="1652" y="690"/>
                    </a:lnTo>
                    <a:lnTo>
                      <a:pt x="1629" y="660"/>
                    </a:lnTo>
                    <a:lnTo>
                      <a:pt x="1605" y="636"/>
                    </a:lnTo>
                    <a:lnTo>
                      <a:pt x="1575" y="614"/>
                    </a:lnTo>
                    <a:lnTo>
                      <a:pt x="1543" y="597"/>
                    </a:lnTo>
                    <a:lnTo>
                      <a:pt x="1508" y="585"/>
                    </a:lnTo>
                    <a:lnTo>
                      <a:pt x="1471" y="578"/>
                    </a:lnTo>
                    <a:lnTo>
                      <a:pt x="1421" y="571"/>
                    </a:lnTo>
                    <a:lnTo>
                      <a:pt x="1433" y="522"/>
                    </a:lnTo>
                    <a:lnTo>
                      <a:pt x="1436" y="504"/>
                    </a:lnTo>
                    <a:lnTo>
                      <a:pt x="1437" y="487"/>
                    </a:lnTo>
                    <a:lnTo>
                      <a:pt x="1434" y="458"/>
                    </a:lnTo>
                    <a:lnTo>
                      <a:pt x="1426" y="431"/>
                    </a:lnTo>
                    <a:lnTo>
                      <a:pt x="1414" y="406"/>
                    </a:lnTo>
                    <a:lnTo>
                      <a:pt x="1397" y="384"/>
                    </a:lnTo>
                    <a:lnTo>
                      <a:pt x="1393" y="380"/>
                    </a:lnTo>
                    <a:lnTo>
                      <a:pt x="1389" y="376"/>
                    </a:lnTo>
                    <a:lnTo>
                      <a:pt x="1387" y="374"/>
                    </a:lnTo>
                    <a:lnTo>
                      <a:pt x="1364" y="358"/>
                    </a:lnTo>
                    <a:lnTo>
                      <a:pt x="1339" y="345"/>
                    </a:lnTo>
                    <a:lnTo>
                      <a:pt x="1312" y="337"/>
                    </a:lnTo>
                    <a:lnTo>
                      <a:pt x="1283" y="335"/>
                    </a:lnTo>
                    <a:lnTo>
                      <a:pt x="1282" y="335"/>
                    </a:lnTo>
                    <a:lnTo>
                      <a:pt x="1256" y="336"/>
                    </a:lnTo>
                    <a:lnTo>
                      <a:pt x="1233" y="340"/>
                    </a:lnTo>
                    <a:lnTo>
                      <a:pt x="1212" y="348"/>
                    </a:lnTo>
                    <a:lnTo>
                      <a:pt x="1196" y="358"/>
                    </a:lnTo>
                    <a:lnTo>
                      <a:pt x="1182" y="370"/>
                    </a:lnTo>
                    <a:lnTo>
                      <a:pt x="1171" y="381"/>
                    </a:lnTo>
                    <a:lnTo>
                      <a:pt x="1163" y="390"/>
                    </a:lnTo>
                    <a:lnTo>
                      <a:pt x="1157" y="398"/>
                    </a:lnTo>
                    <a:lnTo>
                      <a:pt x="1154" y="402"/>
                    </a:lnTo>
                    <a:lnTo>
                      <a:pt x="1152" y="407"/>
                    </a:lnTo>
                    <a:lnTo>
                      <a:pt x="1149" y="410"/>
                    </a:lnTo>
                    <a:lnTo>
                      <a:pt x="1147" y="415"/>
                    </a:lnTo>
                    <a:lnTo>
                      <a:pt x="1144" y="420"/>
                    </a:lnTo>
                    <a:lnTo>
                      <a:pt x="1139" y="429"/>
                    </a:lnTo>
                    <a:lnTo>
                      <a:pt x="918" y="933"/>
                    </a:lnTo>
                    <a:lnTo>
                      <a:pt x="910" y="944"/>
                    </a:lnTo>
                    <a:lnTo>
                      <a:pt x="900" y="953"/>
                    </a:lnTo>
                    <a:lnTo>
                      <a:pt x="889" y="958"/>
                    </a:lnTo>
                    <a:lnTo>
                      <a:pt x="876" y="960"/>
                    </a:lnTo>
                    <a:lnTo>
                      <a:pt x="866" y="959"/>
                    </a:lnTo>
                    <a:lnTo>
                      <a:pt x="857" y="957"/>
                    </a:lnTo>
                    <a:lnTo>
                      <a:pt x="846" y="949"/>
                    </a:lnTo>
                    <a:lnTo>
                      <a:pt x="838" y="939"/>
                    </a:lnTo>
                    <a:lnTo>
                      <a:pt x="833" y="927"/>
                    </a:lnTo>
                    <a:lnTo>
                      <a:pt x="640" y="494"/>
                    </a:lnTo>
                    <a:lnTo>
                      <a:pt x="637" y="479"/>
                    </a:lnTo>
                    <a:lnTo>
                      <a:pt x="638" y="465"/>
                    </a:lnTo>
                    <a:lnTo>
                      <a:pt x="643" y="452"/>
                    </a:lnTo>
                    <a:lnTo>
                      <a:pt x="652" y="442"/>
                    </a:lnTo>
                    <a:lnTo>
                      <a:pt x="664" y="434"/>
                    </a:lnTo>
                    <a:lnTo>
                      <a:pt x="678" y="429"/>
                    </a:lnTo>
                    <a:lnTo>
                      <a:pt x="692" y="431"/>
                    </a:lnTo>
                    <a:lnTo>
                      <a:pt x="704" y="436"/>
                    </a:lnTo>
                    <a:lnTo>
                      <a:pt x="716" y="444"/>
                    </a:lnTo>
                    <a:lnTo>
                      <a:pt x="724" y="456"/>
                    </a:lnTo>
                    <a:lnTo>
                      <a:pt x="876" y="801"/>
                    </a:lnTo>
                    <a:lnTo>
                      <a:pt x="1057" y="389"/>
                    </a:lnTo>
                    <a:lnTo>
                      <a:pt x="1057" y="389"/>
                    </a:lnTo>
                    <a:lnTo>
                      <a:pt x="1075" y="357"/>
                    </a:lnTo>
                    <a:lnTo>
                      <a:pt x="1097" y="329"/>
                    </a:lnTo>
                    <a:lnTo>
                      <a:pt x="1122" y="303"/>
                    </a:lnTo>
                    <a:lnTo>
                      <a:pt x="1151" y="282"/>
                    </a:lnTo>
                    <a:lnTo>
                      <a:pt x="1182" y="265"/>
                    </a:lnTo>
                    <a:lnTo>
                      <a:pt x="1217" y="253"/>
                    </a:lnTo>
                    <a:lnTo>
                      <a:pt x="1253" y="246"/>
                    </a:lnTo>
                    <a:lnTo>
                      <a:pt x="1254" y="246"/>
                    </a:lnTo>
                    <a:lnTo>
                      <a:pt x="1256" y="246"/>
                    </a:lnTo>
                    <a:lnTo>
                      <a:pt x="1258" y="245"/>
                    </a:lnTo>
                    <a:lnTo>
                      <a:pt x="1262" y="245"/>
                    </a:lnTo>
                    <a:lnTo>
                      <a:pt x="1265" y="245"/>
                    </a:lnTo>
                    <a:lnTo>
                      <a:pt x="1267" y="245"/>
                    </a:lnTo>
                    <a:lnTo>
                      <a:pt x="1273" y="245"/>
                    </a:lnTo>
                    <a:lnTo>
                      <a:pt x="1282" y="243"/>
                    </a:lnTo>
                    <a:lnTo>
                      <a:pt x="1290" y="245"/>
                    </a:lnTo>
                    <a:lnTo>
                      <a:pt x="1294" y="245"/>
                    </a:lnTo>
                    <a:lnTo>
                      <a:pt x="1301" y="245"/>
                    </a:lnTo>
                    <a:lnTo>
                      <a:pt x="1342" y="250"/>
                    </a:lnTo>
                    <a:lnTo>
                      <a:pt x="1379" y="263"/>
                    </a:lnTo>
                    <a:lnTo>
                      <a:pt x="1414" y="281"/>
                    </a:lnTo>
                    <a:lnTo>
                      <a:pt x="1445" y="304"/>
                    </a:lnTo>
                    <a:lnTo>
                      <a:pt x="1452" y="311"/>
                    </a:lnTo>
                    <a:lnTo>
                      <a:pt x="1457" y="316"/>
                    </a:lnTo>
                    <a:lnTo>
                      <a:pt x="1479" y="340"/>
                    </a:lnTo>
                    <a:lnTo>
                      <a:pt x="1497" y="367"/>
                    </a:lnTo>
                    <a:lnTo>
                      <a:pt x="1496" y="367"/>
                    </a:lnTo>
                    <a:lnTo>
                      <a:pt x="1509" y="396"/>
                    </a:lnTo>
                    <a:lnTo>
                      <a:pt x="1519" y="425"/>
                    </a:lnTo>
                    <a:lnTo>
                      <a:pt x="1525" y="455"/>
                    </a:lnTo>
                    <a:lnTo>
                      <a:pt x="1527" y="487"/>
                    </a:lnTo>
                    <a:lnTo>
                      <a:pt x="1527" y="496"/>
                    </a:lnTo>
                    <a:lnTo>
                      <a:pt x="1571" y="511"/>
                    </a:lnTo>
                    <a:lnTo>
                      <a:pt x="1611" y="530"/>
                    </a:lnTo>
                    <a:lnTo>
                      <a:pt x="1648" y="554"/>
                    </a:lnTo>
                    <a:lnTo>
                      <a:pt x="1682" y="584"/>
                    </a:lnTo>
                    <a:lnTo>
                      <a:pt x="1711" y="618"/>
                    </a:lnTo>
                    <a:lnTo>
                      <a:pt x="1736" y="654"/>
                    </a:lnTo>
                    <a:lnTo>
                      <a:pt x="1756" y="694"/>
                    </a:lnTo>
                    <a:lnTo>
                      <a:pt x="1772" y="737"/>
                    </a:lnTo>
                    <a:lnTo>
                      <a:pt x="1781" y="782"/>
                    </a:lnTo>
                    <a:lnTo>
                      <a:pt x="1784" y="828"/>
                    </a:lnTo>
                    <a:lnTo>
                      <a:pt x="1781" y="874"/>
                    </a:lnTo>
                    <a:lnTo>
                      <a:pt x="1772" y="919"/>
                    </a:lnTo>
                    <a:lnTo>
                      <a:pt x="1757" y="962"/>
                    </a:lnTo>
                    <a:lnTo>
                      <a:pt x="1737" y="1002"/>
                    </a:lnTo>
                    <a:lnTo>
                      <a:pt x="1712" y="1038"/>
                    </a:lnTo>
                    <a:lnTo>
                      <a:pt x="1683" y="1072"/>
                    </a:lnTo>
                    <a:lnTo>
                      <a:pt x="1651" y="1100"/>
                    </a:lnTo>
                    <a:lnTo>
                      <a:pt x="1615" y="1125"/>
                    </a:lnTo>
                    <a:lnTo>
                      <a:pt x="1574" y="1145"/>
                    </a:lnTo>
                    <a:lnTo>
                      <a:pt x="1533" y="1159"/>
                    </a:lnTo>
                    <a:lnTo>
                      <a:pt x="1488" y="1168"/>
                    </a:lnTo>
                    <a:lnTo>
                      <a:pt x="1442" y="1172"/>
                    </a:lnTo>
                    <a:lnTo>
                      <a:pt x="1424" y="1172"/>
                    </a:lnTo>
                    <a:lnTo>
                      <a:pt x="360" y="1172"/>
                    </a:lnTo>
                    <a:lnTo>
                      <a:pt x="343" y="1172"/>
                    </a:lnTo>
                    <a:lnTo>
                      <a:pt x="295" y="1168"/>
                    </a:lnTo>
                    <a:lnTo>
                      <a:pt x="252" y="1159"/>
                    </a:lnTo>
                    <a:lnTo>
                      <a:pt x="209" y="1145"/>
                    </a:lnTo>
                    <a:lnTo>
                      <a:pt x="170" y="1125"/>
                    </a:lnTo>
                    <a:lnTo>
                      <a:pt x="133" y="1100"/>
                    </a:lnTo>
                    <a:lnTo>
                      <a:pt x="100" y="1072"/>
                    </a:lnTo>
                    <a:lnTo>
                      <a:pt x="71" y="1038"/>
                    </a:lnTo>
                    <a:lnTo>
                      <a:pt x="46" y="1002"/>
                    </a:lnTo>
                    <a:lnTo>
                      <a:pt x="27" y="962"/>
                    </a:lnTo>
                    <a:lnTo>
                      <a:pt x="12" y="919"/>
                    </a:lnTo>
                    <a:lnTo>
                      <a:pt x="3" y="874"/>
                    </a:lnTo>
                    <a:lnTo>
                      <a:pt x="0" y="828"/>
                    </a:lnTo>
                    <a:lnTo>
                      <a:pt x="2" y="783"/>
                    </a:lnTo>
                    <a:lnTo>
                      <a:pt x="11" y="739"/>
                    </a:lnTo>
                    <a:lnTo>
                      <a:pt x="26" y="698"/>
                    </a:lnTo>
                    <a:lnTo>
                      <a:pt x="45" y="658"/>
                    </a:lnTo>
                    <a:lnTo>
                      <a:pt x="69" y="622"/>
                    </a:lnTo>
                    <a:lnTo>
                      <a:pt x="97" y="589"/>
                    </a:lnTo>
                    <a:lnTo>
                      <a:pt x="129" y="560"/>
                    </a:lnTo>
                    <a:lnTo>
                      <a:pt x="164" y="535"/>
                    </a:lnTo>
                    <a:lnTo>
                      <a:pt x="202" y="515"/>
                    </a:lnTo>
                    <a:lnTo>
                      <a:pt x="243" y="499"/>
                    </a:lnTo>
                    <a:lnTo>
                      <a:pt x="286" y="489"/>
                    </a:lnTo>
                    <a:lnTo>
                      <a:pt x="285" y="461"/>
                    </a:lnTo>
                    <a:lnTo>
                      <a:pt x="289" y="407"/>
                    </a:lnTo>
                    <a:lnTo>
                      <a:pt x="298" y="355"/>
                    </a:lnTo>
                    <a:lnTo>
                      <a:pt x="312" y="305"/>
                    </a:lnTo>
                    <a:lnTo>
                      <a:pt x="333" y="258"/>
                    </a:lnTo>
                    <a:lnTo>
                      <a:pt x="357" y="214"/>
                    </a:lnTo>
                    <a:lnTo>
                      <a:pt x="386" y="173"/>
                    </a:lnTo>
                    <a:lnTo>
                      <a:pt x="420" y="135"/>
                    </a:lnTo>
                    <a:lnTo>
                      <a:pt x="458" y="102"/>
                    </a:lnTo>
                    <a:lnTo>
                      <a:pt x="499" y="71"/>
                    </a:lnTo>
                    <a:lnTo>
                      <a:pt x="544" y="46"/>
                    </a:lnTo>
                    <a:lnTo>
                      <a:pt x="591" y="26"/>
                    </a:lnTo>
                    <a:lnTo>
                      <a:pt x="640" y="11"/>
                    </a:lnTo>
                    <a:lnTo>
                      <a:pt x="692" y="2"/>
                    </a:lnTo>
                    <a:lnTo>
                      <a:pt x="7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9"/>
              <p:cNvSpPr>
                <a:spLocks noEditPoints="1"/>
              </p:cNvSpPr>
              <p:nvPr userDrawn="1"/>
            </p:nvSpPr>
            <p:spPr bwMode="auto">
              <a:xfrm>
                <a:off x="5187951" y="2438401"/>
                <a:ext cx="88900" cy="44450"/>
              </a:xfrm>
              <a:custGeom>
                <a:avLst/>
                <a:gdLst>
                  <a:gd name="T0" fmla="*/ 55 w 113"/>
                  <a:gd name="T1" fmla="*/ 0 h 57"/>
                  <a:gd name="T2" fmla="*/ 63 w 113"/>
                  <a:gd name="T3" fmla="*/ 0 h 57"/>
                  <a:gd name="T4" fmla="*/ 83 w 113"/>
                  <a:gd name="T5" fmla="*/ 50 h 57"/>
                  <a:gd name="T6" fmla="*/ 105 w 113"/>
                  <a:gd name="T7" fmla="*/ 0 h 57"/>
                  <a:gd name="T8" fmla="*/ 113 w 113"/>
                  <a:gd name="T9" fmla="*/ 0 h 57"/>
                  <a:gd name="T10" fmla="*/ 113 w 113"/>
                  <a:gd name="T11" fmla="*/ 57 h 57"/>
                  <a:gd name="T12" fmla="*/ 108 w 113"/>
                  <a:gd name="T13" fmla="*/ 57 h 57"/>
                  <a:gd name="T14" fmla="*/ 108 w 113"/>
                  <a:gd name="T15" fmla="*/ 5 h 57"/>
                  <a:gd name="T16" fmla="*/ 107 w 113"/>
                  <a:gd name="T17" fmla="*/ 5 h 57"/>
                  <a:gd name="T18" fmla="*/ 86 w 113"/>
                  <a:gd name="T19" fmla="*/ 57 h 57"/>
                  <a:gd name="T20" fmla="*/ 82 w 113"/>
                  <a:gd name="T21" fmla="*/ 57 h 57"/>
                  <a:gd name="T22" fmla="*/ 61 w 113"/>
                  <a:gd name="T23" fmla="*/ 5 h 57"/>
                  <a:gd name="T24" fmla="*/ 60 w 113"/>
                  <a:gd name="T25" fmla="*/ 5 h 57"/>
                  <a:gd name="T26" fmla="*/ 60 w 113"/>
                  <a:gd name="T27" fmla="*/ 57 h 57"/>
                  <a:gd name="T28" fmla="*/ 55 w 113"/>
                  <a:gd name="T29" fmla="*/ 57 h 57"/>
                  <a:gd name="T30" fmla="*/ 55 w 113"/>
                  <a:gd name="T31" fmla="*/ 0 h 57"/>
                  <a:gd name="T32" fmla="*/ 0 w 113"/>
                  <a:gd name="T33" fmla="*/ 0 h 57"/>
                  <a:gd name="T34" fmla="*/ 42 w 113"/>
                  <a:gd name="T35" fmla="*/ 0 h 57"/>
                  <a:gd name="T36" fmla="*/ 42 w 113"/>
                  <a:gd name="T37" fmla="*/ 5 h 57"/>
                  <a:gd name="T38" fmla="*/ 24 w 113"/>
                  <a:gd name="T39" fmla="*/ 5 h 57"/>
                  <a:gd name="T40" fmla="*/ 24 w 113"/>
                  <a:gd name="T41" fmla="*/ 57 h 57"/>
                  <a:gd name="T42" fmla="*/ 18 w 113"/>
                  <a:gd name="T43" fmla="*/ 57 h 57"/>
                  <a:gd name="T44" fmla="*/ 18 w 113"/>
                  <a:gd name="T45" fmla="*/ 5 h 57"/>
                  <a:gd name="T46" fmla="*/ 0 w 113"/>
                  <a:gd name="T47" fmla="*/ 5 h 57"/>
                  <a:gd name="T48" fmla="*/ 0 w 113"/>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3" h="57">
                    <a:moveTo>
                      <a:pt x="55" y="0"/>
                    </a:moveTo>
                    <a:lnTo>
                      <a:pt x="63" y="0"/>
                    </a:lnTo>
                    <a:lnTo>
                      <a:pt x="83" y="50"/>
                    </a:lnTo>
                    <a:lnTo>
                      <a:pt x="105" y="0"/>
                    </a:lnTo>
                    <a:lnTo>
                      <a:pt x="113" y="0"/>
                    </a:lnTo>
                    <a:lnTo>
                      <a:pt x="113" y="57"/>
                    </a:lnTo>
                    <a:lnTo>
                      <a:pt x="108" y="57"/>
                    </a:lnTo>
                    <a:lnTo>
                      <a:pt x="108" y="5"/>
                    </a:lnTo>
                    <a:lnTo>
                      <a:pt x="107" y="5"/>
                    </a:lnTo>
                    <a:lnTo>
                      <a:pt x="86" y="57"/>
                    </a:lnTo>
                    <a:lnTo>
                      <a:pt x="82" y="57"/>
                    </a:lnTo>
                    <a:lnTo>
                      <a:pt x="61" y="5"/>
                    </a:lnTo>
                    <a:lnTo>
                      <a:pt x="60" y="5"/>
                    </a:lnTo>
                    <a:lnTo>
                      <a:pt x="60" y="57"/>
                    </a:lnTo>
                    <a:lnTo>
                      <a:pt x="55" y="57"/>
                    </a:lnTo>
                    <a:lnTo>
                      <a:pt x="55" y="0"/>
                    </a:lnTo>
                    <a:close/>
                    <a:moveTo>
                      <a:pt x="0" y="0"/>
                    </a:moveTo>
                    <a:lnTo>
                      <a:pt x="42" y="0"/>
                    </a:lnTo>
                    <a:lnTo>
                      <a:pt x="42" y="5"/>
                    </a:lnTo>
                    <a:lnTo>
                      <a:pt x="24" y="5"/>
                    </a:lnTo>
                    <a:lnTo>
                      <a:pt x="24" y="57"/>
                    </a:lnTo>
                    <a:lnTo>
                      <a:pt x="18" y="57"/>
                    </a:lnTo>
                    <a:lnTo>
                      <a:pt x="18" y="5"/>
                    </a:lnTo>
                    <a:lnTo>
                      <a:pt x="0"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38150547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ase Study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92024"/>
            <a:ext cx="6510269" cy="429768"/>
          </a:xfrm>
        </p:spPr>
        <p:txBody>
          <a:bodyPr lIns="182880" rIns="182880"/>
          <a:lstStyle>
            <a:lvl1pPr algn="ctr">
              <a:defRPr sz="2200" baseline="0">
                <a:latin typeface="+mj-lt"/>
              </a:defRPr>
            </a:lvl1pPr>
          </a:lstStyle>
          <a:p>
            <a:r>
              <a:rPr lang="en-US" dirty="0" smtClean="0"/>
              <a:t>Customer Success - Click to Edit Title</a:t>
            </a:r>
            <a:endParaRPr lang="en-US" dirty="0"/>
          </a:p>
        </p:txBody>
      </p:sp>
      <p:sp>
        <p:nvSpPr>
          <p:cNvPr id="21" name="Text Placeholder 2"/>
          <p:cNvSpPr>
            <a:spLocks noGrp="1"/>
          </p:cNvSpPr>
          <p:nvPr>
            <p:ph type="body" sz="quarter" idx="11" hasCustomPrompt="1"/>
          </p:nvPr>
        </p:nvSpPr>
        <p:spPr>
          <a:xfrm>
            <a:off x="6510270" y="1018333"/>
            <a:ext cx="2633730" cy="369332"/>
          </a:xfrm>
        </p:spPr>
        <p:txBody>
          <a:bodyPr wrap="square" anchor="ctr">
            <a:spAutoFit/>
          </a:bodyPr>
          <a:lstStyle>
            <a:lvl1pPr marL="0" indent="0" algn="ctr" defTabSz="182880">
              <a:lnSpc>
                <a:spcPct val="100000"/>
              </a:lnSpc>
              <a:spcBef>
                <a:spcPts val="0"/>
              </a:spcBef>
              <a:buFont typeface="Arial" pitchFamily="34" charset="0"/>
              <a:buNone/>
              <a:defRPr sz="1800" b="0" cap="none" baseline="0">
                <a:solidFill>
                  <a:schemeClr val="bg1"/>
                </a:solidFill>
                <a:effectLst/>
                <a:latin typeface="+mj-lt"/>
              </a:defRPr>
            </a:lvl1pPr>
          </a:lstStyle>
          <a:p>
            <a:pPr lvl="0"/>
            <a:r>
              <a:rPr lang="en-US" dirty="0" smtClean="0"/>
              <a:t>Click to Edit Industry</a:t>
            </a:r>
            <a:endParaRPr lang="en-US" dirty="0"/>
          </a:p>
        </p:txBody>
      </p:sp>
      <p:sp>
        <p:nvSpPr>
          <p:cNvPr id="5" name="Content Placeholder 3"/>
          <p:cNvSpPr>
            <a:spLocks noGrp="1"/>
          </p:cNvSpPr>
          <p:nvPr>
            <p:ph sz="quarter" idx="15" hasCustomPrompt="1"/>
          </p:nvPr>
        </p:nvSpPr>
        <p:spPr>
          <a:xfrm>
            <a:off x="0" y="643514"/>
            <a:ext cx="6510270" cy="4085003"/>
          </a:xfrm>
        </p:spPr>
        <p:txBody>
          <a:bodyPr wrap="square" lIns="365760" rIns="274320" anchor="t">
            <a:normAutofit/>
          </a:bodyPr>
          <a:lstStyle>
            <a:lvl1pPr>
              <a:defRPr sz="2000" baseline="0">
                <a:latin typeface="+mn-lt"/>
              </a:defRPr>
            </a:lvl1pPr>
            <a:lvl2pPr>
              <a:defRPr sz="1800" baseline="0">
                <a:latin typeface="+mn-lt"/>
              </a:defRPr>
            </a:lvl2pPr>
            <a:lvl3pPr>
              <a:defRPr sz="1600" baseline="0">
                <a:latin typeface="+mn-lt"/>
              </a:defRPr>
            </a:lvl3pPr>
            <a:lvl4pPr>
              <a:defRPr baseline="0">
                <a:latin typeface="+mj-lt"/>
              </a:defRPr>
            </a:lvl4pPr>
            <a:lvl5pPr>
              <a:defRPr baseline="0">
                <a:latin typeface="+mj-lt"/>
              </a:defRPr>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18" name="Text Placeholder 4"/>
          <p:cNvSpPr>
            <a:spLocks noGrp="1"/>
          </p:cNvSpPr>
          <p:nvPr>
            <p:ph type="body" sz="quarter" idx="14" hasCustomPrompt="1"/>
          </p:nvPr>
        </p:nvSpPr>
        <p:spPr>
          <a:xfrm>
            <a:off x="6602878" y="1575122"/>
            <a:ext cx="2448000" cy="2068474"/>
          </a:xfrm>
        </p:spPr>
        <p:txBody>
          <a:bodyPr wrap="square" anchor="t">
            <a:normAutofit/>
          </a:bodyPr>
          <a:lstStyle>
            <a:lvl1pPr marL="0" indent="-182880">
              <a:lnSpc>
                <a:spcPct val="85000"/>
              </a:lnSpc>
              <a:buFont typeface="Arial" pitchFamily="34" charset="0"/>
              <a:buNone/>
              <a:defRPr sz="1600" b="0" cap="none" baseline="0">
                <a:solidFill>
                  <a:schemeClr val="bg1"/>
                </a:solidFill>
              </a:defRPr>
            </a:lvl1pPr>
            <a:lvl2pPr marL="0" indent="0">
              <a:buFontTx/>
              <a:buNone/>
              <a:defRPr/>
            </a:lvl2pPr>
            <a:lvl3pPr marL="182880" indent="0">
              <a:buFontTx/>
              <a:buNone/>
              <a:defRPr/>
            </a:lvl3pPr>
            <a:lvl4pPr marL="365760" indent="0">
              <a:buFontTx/>
              <a:buNone/>
              <a:defRPr/>
            </a:lvl4pPr>
            <a:lvl5pPr marL="548640" indent="0">
              <a:buFontTx/>
              <a:buNone/>
              <a:defRPr/>
            </a:lvl5pPr>
          </a:lstStyle>
          <a:p>
            <a:pPr lvl="0"/>
            <a:r>
              <a:rPr lang="en-US" dirty="0" smtClean="0"/>
              <a:t>“Add a customer win quote here regarding “Expected Results” and/or how the organization has been using SAS in the past.</a:t>
            </a:r>
          </a:p>
          <a:p>
            <a:pPr lvl="0"/>
            <a:r>
              <a:rPr lang="en-US" dirty="0" smtClean="0"/>
              <a:t>If the name and title are unavailable, add the company name only.”</a:t>
            </a:r>
          </a:p>
        </p:txBody>
      </p:sp>
      <p:sp>
        <p:nvSpPr>
          <p:cNvPr id="4" name="Text Placeholder 5"/>
          <p:cNvSpPr>
            <a:spLocks noGrp="1"/>
          </p:cNvSpPr>
          <p:nvPr>
            <p:ph type="body" sz="quarter" idx="16" hasCustomPrompt="1"/>
          </p:nvPr>
        </p:nvSpPr>
        <p:spPr>
          <a:xfrm>
            <a:off x="6598393" y="3649609"/>
            <a:ext cx="2450592" cy="286232"/>
          </a:xfrm>
        </p:spPr>
        <p:txBody>
          <a:bodyPr anchor="b" anchorCtr="0">
            <a:normAutofit/>
          </a:bodyPr>
          <a:lstStyle>
            <a:lvl1pPr marL="0" indent="0" algn="l">
              <a:lnSpc>
                <a:spcPct val="85000"/>
              </a:lnSpc>
              <a:buNone/>
              <a:defRPr sz="1400" b="0">
                <a:solidFill>
                  <a:schemeClr val="bg1"/>
                </a:solidFill>
                <a:effectLst/>
                <a:latin typeface="+mn-lt"/>
              </a:defRPr>
            </a:lvl1pPr>
          </a:lstStyle>
          <a:p>
            <a:pPr lvl="0"/>
            <a:r>
              <a:rPr lang="en-US" dirty="0" smtClean="0"/>
              <a:t>Spokesperson’s Name</a:t>
            </a:r>
          </a:p>
        </p:txBody>
      </p:sp>
      <p:sp>
        <p:nvSpPr>
          <p:cNvPr id="7" name="Text Placeholder 6"/>
          <p:cNvSpPr>
            <a:spLocks noGrp="1"/>
          </p:cNvSpPr>
          <p:nvPr>
            <p:ph type="body" sz="quarter" idx="17" hasCustomPrompt="1"/>
          </p:nvPr>
        </p:nvSpPr>
        <p:spPr>
          <a:xfrm>
            <a:off x="6598393" y="3941854"/>
            <a:ext cx="2450592" cy="502920"/>
          </a:xfrm>
        </p:spPr>
        <p:txBody>
          <a:bodyPr wrap="square" anchor="t">
            <a:normAutofit/>
          </a:bodyPr>
          <a:lstStyle>
            <a:lvl1pPr marL="182880" indent="0" algn="l">
              <a:lnSpc>
                <a:spcPct val="85000"/>
              </a:lnSpc>
              <a:buNone/>
              <a:defRPr sz="1200">
                <a:solidFill>
                  <a:schemeClr val="bg1">
                    <a:lumMod val="85000"/>
                  </a:schemeClr>
                </a:solidFill>
                <a:effectLst/>
              </a:defRPr>
            </a:lvl1pPr>
          </a:lstStyle>
          <a:p>
            <a:pPr lvl="0"/>
            <a:r>
              <a:rPr lang="en-US" dirty="0" smtClean="0"/>
              <a:t>Spokesperson’s Job Title</a:t>
            </a:r>
          </a:p>
        </p:txBody>
      </p:sp>
      <p:sp>
        <p:nvSpPr>
          <p:cNvPr id="3" name="Slide Number Placeholder 8"/>
          <p:cNvSpPr>
            <a:spLocks noGrp="1"/>
          </p:cNvSpPr>
          <p:nvPr>
            <p:ph type="sldNum" sz="quarter" idx="18"/>
          </p:nvPr>
        </p:nvSpPr>
        <p:spPr>
          <a:xfrm>
            <a:off x="0" y="4912668"/>
            <a:ext cx="914400" cy="230832"/>
          </a:xfrm>
        </p:spPr>
        <p:txBody>
          <a:bodyPr/>
          <a:lstStyle>
            <a:lvl1pPr algn="l">
              <a:defRPr/>
            </a:lvl1pPr>
          </a:lstStyle>
          <a:p>
            <a:fld id="{4976208B-6111-490B-8CEC-FFB249DB2100}" type="slidenum">
              <a:rPr lang="en-US" smtClean="0"/>
              <a:pPr/>
              <a:t>‹#›</a:t>
            </a:fld>
            <a:endParaRPr lang="en-US" dirty="0"/>
          </a:p>
        </p:txBody>
      </p:sp>
      <p:grpSp>
        <p:nvGrpSpPr>
          <p:cNvPr id="23" name="Group 22"/>
          <p:cNvGrpSpPr/>
          <p:nvPr userDrawn="1"/>
        </p:nvGrpSpPr>
        <p:grpSpPr>
          <a:xfrm>
            <a:off x="8427835" y="4765184"/>
            <a:ext cx="526892" cy="220528"/>
            <a:chOff x="6145213" y="4384676"/>
            <a:chExt cx="1582738" cy="649287"/>
          </a:xfrm>
          <a:solidFill>
            <a:schemeClr val="bg1"/>
          </a:solidFill>
        </p:grpSpPr>
        <p:sp>
          <p:nvSpPr>
            <p:cNvPr id="24" name="Freeform 6"/>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 name="Text Placeholder 7"/>
          <p:cNvSpPr>
            <a:spLocks noGrp="1"/>
          </p:cNvSpPr>
          <p:nvPr>
            <p:ph type="body" sz="quarter" idx="19" hasCustomPrompt="1"/>
          </p:nvPr>
        </p:nvSpPr>
        <p:spPr>
          <a:xfrm>
            <a:off x="6507280" y="4735984"/>
            <a:ext cx="1484986" cy="292100"/>
          </a:xfrm>
        </p:spPr>
        <p:txBody>
          <a:bodyPr anchor="ctr" anchorCtr="0">
            <a:noAutofit/>
          </a:bodyPr>
          <a:lstStyle>
            <a:lvl1pPr marL="0" indent="0">
              <a:buNone/>
              <a:defRPr sz="1200" baseline="0">
                <a:solidFill>
                  <a:schemeClr val="bg1"/>
                </a:solidFill>
                <a:latin typeface="+mn-lt"/>
              </a:defRPr>
            </a:lvl1pPr>
          </a:lstStyle>
          <a:p>
            <a:pPr lvl="0"/>
            <a:r>
              <a:rPr lang="en-US" dirty="0" smtClean="0"/>
              <a:t>Partner Name</a:t>
            </a:r>
            <a:endParaRPr lang="en-US" dirty="0"/>
          </a:p>
        </p:txBody>
      </p:sp>
      <p:sp>
        <p:nvSpPr>
          <p:cNvPr id="10" name="Text Placeholder 9"/>
          <p:cNvSpPr>
            <a:spLocks noGrp="1"/>
          </p:cNvSpPr>
          <p:nvPr>
            <p:ph type="body" sz="quarter" idx="20" hasCustomPrompt="1"/>
          </p:nvPr>
        </p:nvSpPr>
        <p:spPr>
          <a:xfrm>
            <a:off x="1" y="4728518"/>
            <a:ext cx="6510268" cy="184150"/>
          </a:xfrm>
        </p:spPr>
        <p:txBody>
          <a:bodyPr>
            <a:noAutofit/>
          </a:bodyPr>
          <a:lstStyle>
            <a:lvl1pPr marL="0" indent="0" algn="ctr">
              <a:buNone/>
              <a:defRPr sz="1200" baseline="0"/>
            </a:lvl1pPr>
            <a:lvl2pPr marL="182880" indent="0">
              <a:buNone/>
              <a:defRPr/>
            </a:lvl2pPr>
            <a:lvl3pPr marL="365760" indent="0">
              <a:buNone/>
              <a:defRPr/>
            </a:lvl3pPr>
            <a:lvl4pPr marL="548640" indent="0">
              <a:buNone/>
              <a:defRPr/>
            </a:lvl4pPr>
            <a:lvl5pPr marL="731520" indent="0">
              <a:buNone/>
              <a:defRPr/>
            </a:lvl5pPr>
          </a:lstStyle>
          <a:p>
            <a:pPr lvl="0"/>
            <a:r>
              <a:rPr lang="en-US" dirty="0" smtClean="0"/>
              <a:t>Click to add URL to online story</a:t>
            </a:r>
            <a:endParaRPr lang="en-US" dirty="0"/>
          </a:p>
        </p:txBody>
      </p:sp>
      <p:grpSp>
        <p:nvGrpSpPr>
          <p:cNvPr id="19" name="Group 18"/>
          <p:cNvGrpSpPr>
            <a:grpSpLocks noChangeAspect="1"/>
          </p:cNvGrpSpPr>
          <p:nvPr userDrawn="1"/>
        </p:nvGrpSpPr>
        <p:grpSpPr>
          <a:xfrm>
            <a:off x="7966654" y="140452"/>
            <a:ext cx="914400" cy="636169"/>
            <a:chOff x="3100388" y="1555751"/>
            <a:chExt cx="2932113" cy="2039938"/>
          </a:xfrm>
          <a:solidFill>
            <a:schemeClr val="bg1"/>
          </a:solidFill>
        </p:grpSpPr>
        <p:grpSp>
          <p:nvGrpSpPr>
            <p:cNvPr id="20" name="Group 19"/>
            <p:cNvGrpSpPr/>
            <p:nvPr userDrawn="1"/>
          </p:nvGrpSpPr>
          <p:grpSpPr>
            <a:xfrm>
              <a:off x="3100388" y="2832101"/>
              <a:ext cx="2932113" cy="763588"/>
              <a:chOff x="3100388" y="2832101"/>
              <a:chExt cx="2932113" cy="763588"/>
            </a:xfrm>
            <a:grpFill/>
          </p:grpSpPr>
          <p:sp>
            <p:nvSpPr>
              <p:cNvPr id="33" name="Freeform 19"/>
              <p:cNvSpPr>
                <a:spLocks/>
              </p:cNvSpPr>
              <p:nvPr userDrawn="1"/>
            </p:nvSpPr>
            <p:spPr bwMode="auto">
              <a:xfrm>
                <a:off x="3100388" y="2832101"/>
                <a:ext cx="339725" cy="588963"/>
              </a:xfrm>
              <a:custGeom>
                <a:avLst/>
                <a:gdLst>
                  <a:gd name="T0" fmla="*/ 269 w 428"/>
                  <a:gd name="T1" fmla="*/ 2 h 741"/>
                  <a:gd name="T2" fmla="*/ 337 w 428"/>
                  <a:gd name="T3" fmla="*/ 21 h 741"/>
                  <a:gd name="T4" fmla="*/ 393 w 428"/>
                  <a:gd name="T5" fmla="*/ 57 h 741"/>
                  <a:gd name="T6" fmla="*/ 387 w 428"/>
                  <a:gd name="T7" fmla="*/ 105 h 741"/>
                  <a:gd name="T8" fmla="*/ 346 w 428"/>
                  <a:gd name="T9" fmla="*/ 66 h 741"/>
                  <a:gd name="T10" fmla="*/ 292 w 428"/>
                  <a:gd name="T11" fmla="*/ 42 h 741"/>
                  <a:gd name="T12" fmla="*/ 229 w 428"/>
                  <a:gd name="T13" fmla="*/ 33 h 741"/>
                  <a:gd name="T14" fmla="*/ 176 w 428"/>
                  <a:gd name="T15" fmla="*/ 38 h 741"/>
                  <a:gd name="T16" fmla="*/ 128 w 428"/>
                  <a:gd name="T17" fmla="*/ 57 h 741"/>
                  <a:gd name="T18" fmla="*/ 87 w 428"/>
                  <a:gd name="T19" fmla="*/ 88 h 741"/>
                  <a:gd name="T20" fmla="*/ 58 w 428"/>
                  <a:gd name="T21" fmla="*/ 131 h 741"/>
                  <a:gd name="T22" fmla="*/ 48 w 428"/>
                  <a:gd name="T23" fmla="*/ 186 h 741"/>
                  <a:gd name="T24" fmla="*/ 57 w 428"/>
                  <a:gd name="T25" fmla="*/ 238 h 741"/>
                  <a:gd name="T26" fmla="*/ 82 w 428"/>
                  <a:gd name="T27" fmla="*/ 278 h 741"/>
                  <a:gd name="T28" fmla="*/ 118 w 428"/>
                  <a:gd name="T29" fmla="*/ 307 h 741"/>
                  <a:gd name="T30" fmla="*/ 163 w 428"/>
                  <a:gd name="T31" fmla="*/ 330 h 741"/>
                  <a:gd name="T32" fmla="*/ 212 w 428"/>
                  <a:gd name="T33" fmla="*/ 349 h 741"/>
                  <a:gd name="T34" fmla="*/ 264 w 428"/>
                  <a:gd name="T35" fmla="*/ 368 h 741"/>
                  <a:gd name="T36" fmla="*/ 315 w 428"/>
                  <a:gd name="T37" fmla="*/ 389 h 741"/>
                  <a:gd name="T38" fmla="*/ 358 w 428"/>
                  <a:gd name="T39" fmla="*/ 413 h 741"/>
                  <a:gd name="T40" fmla="*/ 396 w 428"/>
                  <a:gd name="T41" fmla="*/ 446 h 741"/>
                  <a:gd name="T42" fmla="*/ 419 w 428"/>
                  <a:gd name="T43" fmla="*/ 491 h 741"/>
                  <a:gd name="T44" fmla="*/ 428 w 428"/>
                  <a:gd name="T45" fmla="*/ 549 h 741"/>
                  <a:gd name="T46" fmla="*/ 418 w 428"/>
                  <a:gd name="T47" fmla="*/ 612 h 741"/>
                  <a:gd name="T48" fmla="*/ 391 w 428"/>
                  <a:gd name="T49" fmla="*/ 662 h 741"/>
                  <a:gd name="T50" fmla="*/ 351 w 428"/>
                  <a:gd name="T51" fmla="*/ 701 h 741"/>
                  <a:gd name="T52" fmla="*/ 299 w 428"/>
                  <a:gd name="T53" fmla="*/ 727 h 741"/>
                  <a:gd name="T54" fmla="*/ 240 w 428"/>
                  <a:gd name="T55" fmla="*/ 740 h 741"/>
                  <a:gd name="T56" fmla="*/ 169 w 428"/>
                  <a:gd name="T57" fmla="*/ 739 h 741"/>
                  <a:gd name="T58" fmla="*/ 91 w 428"/>
                  <a:gd name="T59" fmla="*/ 719 h 741"/>
                  <a:gd name="T60" fmla="*/ 27 w 428"/>
                  <a:gd name="T61" fmla="*/ 678 h 741"/>
                  <a:gd name="T62" fmla="*/ 25 w 428"/>
                  <a:gd name="T63" fmla="*/ 626 h 741"/>
                  <a:gd name="T64" fmla="*/ 80 w 428"/>
                  <a:gd name="T65" fmla="*/ 670 h 741"/>
                  <a:gd name="T66" fmla="*/ 142 w 428"/>
                  <a:gd name="T67" fmla="*/ 698 h 741"/>
                  <a:gd name="T68" fmla="*/ 210 w 428"/>
                  <a:gd name="T69" fmla="*/ 707 h 741"/>
                  <a:gd name="T70" fmla="*/ 265 w 428"/>
                  <a:gd name="T71" fmla="*/ 701 h 741"/>
                  <a:gd name="T72" fmla="*/ 313 w 428"/>
                  <a:gd name="T73" fmla="*/ 681 h 741"/>
                  <a:gd name="T74" fmla="*/ 354 w 428"/>
                  <a:gd name="T75" fmla="*/ 650 h 741"/>
                  <a:gd name="T76" fmla="*/ 381 w 428"/>
                  <a:gd name="T77" fmla="*/ 606 h 741"/>
                  <a:gd name="T78" fmla="*/ 391 w 428"/>
                  <a:gd name="T79" fmla="*/ 551 h 741"/>
                  <a:gd name="T80" fmla="*/ 382 w 428"/>
                  <a:gd name="T81" fmla="*/ 499 h 741"/>
                  <a:gd name="T82" fmla="*/ 357 w 428"/>
                  <a:gd name="T83" fmla="*/ 460 h 741"/>
                  <a:gd name="T84" fmla="*/ 321 w 428"/>
                  <a:gd name="T85" fmla="*/ 430 h 741"/>
                  <a:gd name="T86" fmla="*/ 276 w 428"/>
                  <a:gd name="T87" fmla="*/ 408 h 741"/>
                  <a:gd name="T88" fmla="*/ 227 w 428"/>
                  <a:gd name="T89" fmla="*/ 389 h 741"/>
                  <a:gd name="T90" fmla="*/ 175 w 428"/>
                  <a:gd name="T91" fmla="*/ 371 h 741"/>
                  <a:gd name="T92" fmla="*/ 126 w 428"/>
                  <a:gd name="T93" fmla="*/ 349 h 741"/>
                  <a:gd name="T94" fmla="*/ 81 w 428"/>
                  <a:gd name="T95" fmla="*/ 324 h 741"/>
                  <a:gd name="T96" fmla="*/ 45 w 428"/>
                  <a:gd name="T97" fmla="*/ 291 h 741"/>
                  <a:gd name="T98" fmla="*/ 20 w 428"/>
                  <a:gd name="T99" fmla="*/ 245 h 741"/>
                  <a:gd name="T100" fmla="*/ 12 w 428"/>
                  <a:gd name="T101" fmla="*/ 187 h 741"/>
                  <a:gd name="T102" fmla="*/ 21 w 428"/>
                  <a:gd name="T103" fmla="*/ 125 h 741"/>
                  <a:gd name="T104" fmla="*/ 49 w 428"/>
                  <a:gd name="T105" fmla="*/ 76 h 741"/>
                  <a:gd name="T106" fmla="*/ 90 w 428"/>
                  <a:gd name="T107" fmla="*/ 39 h 741"/>
                  <a:gd name="T108" fmla="*/ 142 w 428"/>
                  <a:gd name="T109" fmla="*/ 14 h 741"/>
                  <a:gd name="T110" fmla="*/ 200 w 428"/>
                  <a:gd name="T111" fmla="*/ 1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8" h="741">
                    <a:moveTo>
                      <a:pt x="230" y="0"/>
                    </a:moveTo>
                    <a:lnTo>
                      <a:pt x="269" y="2"/>
                    </a:lnTo>
                    <a:lnTo>
                      <a:pt x="305" y="10"/>
                    </a:lnTo>
                    <a:lnTo>
                      <a:pt x="337" y="21"/>
                    </a:lnTo>
                    <a:lnTo>
                      <a:pt x="366" y="37"/>
                    </a:lnTo>
                    <a:lnTo>
                      <a:pt x="393" y="57"/>
                    </a:lnTo>
                    <a:lnTo>
                      <a:pt x="415" y="80"/>
                    </a:lnTo>
                    <a:lnTo>
                      <a:pt x="387" y="105"/>
                    </a:lnTo>
                    <a:lnTo>
                      <a:pt x="367" y="83"/>
                    </a:lnTo>
                    <a:lnTo>
                      <a:pt x="346" y="66"/>
                    </a:lnTo>
                    <a:lnTo>
                      <a:pt x="320" y="52"/>
                    </a:lnTo>
                    <a:lnTo>
                      <a:pt x="292" y="42"/>
                    </a:lnTo>
                    <a:lnTo>
                      <a:pt x="262" y="35"/>
                    </a:lnTo>
                    <a:lnTo>
                      <a:pt x="229" y="33"/>
                    </a:lnTo>
                    <a:lnTo>
                      <a:pt x="202" y="34"/>
                    </a:lnTo>
                    <a:lnTo>
                      <a:pt x="176" y="38"/>
                    </a:lnTo>
                    <a:lnTo>
                      <a:pt x="152" y="46"/>
                    </a:lnTo>
                    <a:lnTo>
                      <a:pt x="128" y="57"/>
                    </a:lnTo>
                    <a:lnTo>
                      <a:pt x="106" y="71"/>
                    </a:lnTo>
                    <a:lnTo>
                      <a:pt x="87" y="88"/>
                    </a:lnTo>
                    <a:lnTo>
                      <a:pt x="71" y="107"/>
                    </a:lnTo>
                    <a:lnTo>
                      <a:pt x="58" y="131"/>
                    </a:lnTo>
                    <a:lnTo>
                      <a:pt x="52" y="156"/>
                    </a:lnTo>
                    <a:lnTo>
                      <a:pt x="48" y="186"/>
                    </a:lnTo>
                    <a:lnTo>
                      <a:pt x="51" y="214"/>
                    </a:lnTo>
                    <a:lnTo>
                      <a:pt x="57" y="238"/>
                    </a:lnTo>
                    <a:lnTo>
                      <a:pt x="67" y="259"/>
                    </a:lnTo>
                    <a:lnTo>
                      <a:pt x="82" y="278"/>
                    </a:lnTo>
                    <a:lnTo>
                      <a:pt x="99" y="294"/>
                    </a:lnTo>
                    <a:lnTo>
                      <a:pt x="118" y="307"/>
                    </a:lnTo>
                    <a:lnTo>
                      <a:pt x="139" y="320"/>
                    </a:lnTo>
                    <a:lnTo>
                      <a:pt x="163" y="330"/>
                    </a:lnTo>
                    <a:lnTo>
                      <a:pt x="188" y="340"/>
                    </a:lnTo>
                    <a:lnTo>
                      <a:pt x="212" y="349"/>
                    </a:lnTo>
                    <a:lnTo>
                      <a:pt x="238" y="358"/>
                    </a:lnTo>
                    <a:lnTo>
                      <a:pt x="264" y="368"/>
                    </a:lnTo>
                    <a:lnTo>
                      <a:pt x="290" y="377"/>
                    </a:lnTo>
                    <a:lnTo>
                      <a:pt x="315" y="389"/>
                    </a:lnTo>
                    <a:lnTo>
                      <a:pt x="337" y="400"/>
                    </a:lnTo>
                    <a:lnTo>
                      <a:pt x="358" y="413"/>
                    </a:lnTo>
                    <a:lnTo>
                      <a:pt x="379" y="429"/>
                    </a:lnTo>
                    <a:lnTo>
                      <a:pt x="396" y="446"/>
                    </a:lnTo>
                    <a:lnTo>
                      <a:pt x="409" y="467"/>
                    </a:lnTo>
                    <a:lnTo>
                      <a:pt x="419" y="491"/>
                    </a:lnTo>
                    <a:lnTo>
                      <a:pt x="426" y="518"/>
                    </a:lnTo>
                    <a:lnTo>
                      <a:pt x="428" y="549"/>
                    </a:lnTo>
                    <a:lnTo>
                      <a:pt x="426" y="581"/>
                    </a:lnTo>
                    <a:lnTo>
                      <a:pt x="418" y="612"/>
                    </a:lnTo>
                    <a:lnTo>
                      <a:pt x="407" y="639"/>
                    </a:lnTo>
                    <a:lnTo>
                      <a:pt x="391" y="662"/>
                    </a:lnTo>
                    <a:lnTo>
                      <a:pt x="373" y="684"/>
                    </a:lnTo>
                    <a:lnTo>
                      <a:pt x="351" y="701"/>
                    </a:lnTo>
                    <a:lnTo>
                      <a:pt x="326" y="715"/>
                    </a:lnTo>
                    <a:lnTo>
                      <a:pt x="299" y="727"/>
                    </a:lnTo>
                    <a:lnTo>
                      <a:pt x="271" y="734"/>
                    </a:lnTo>
                    <a:lnTo>
                      <a:pt x="240" y="740"/>
                    </a:lnTo>
                    <a:lnTo>
                      <a:pt x="210" y="741"/>
                    </a:lnTo>
                    <a:lnTo>
                      <a:pt x="169" y="739"/>
                    </a:lnTo>
                    <a:lnTo>
                      <a:pt x="128" y="731"/>
                    </a:lnTo>
                    <a:lnTo>
                      <a:pt x="91" y="719"/>
                    </a:lnTo>
                    <a:lnTo>
                      <a:pt x="57" y="701"/>
                    </a:lnTo>
                    <a:lnTo>
                      <a:pt x="27" y="678"/>
                    </a:lnTo>
                    <a:lnTo>
                      <a:pt x="0" y="651"/>
                    </a:lnTo>
                    <a:lnTo>
                      <a:pt x="25" y="626"/>
                    </a:lnTo>
                    <a:lnTo>
                      <a:pt x="51" y="650"/>
                    </a:lnTo>
                    <a:lnTo>
                      <a:pt x="80" y="670"/>
                    </a:lnTo>
                    <a:lnTo>
                      <a:pt x="109" y="687"/>
                    </a:lnTo>
                    <a:lnTo>
                      <a:pt x="142" y="698"/>
                    </a:lnTo>
                    <a:lnTo>
                      <a:pt x="175" y="705"/>
                    </a:lnTo>
                    <a:lnTo>
                      <a:pt x="210" y="707"/>
                    </a:lnTo>
                    <a:lnTo>
                      <a:pt x="238" y="706"/>
                    </a:lnTo>
                    <a:lnTo>
                      <a:pt x="265" y="701"/>
                    </a:lnTo>
                    <a:lnTo>
                      <a:pt x="290" y="693"/>
                    </a:lnTo>
                    <a:lnTo>
                      <a:pt x="313" y="681"/>
                    </a:lnTo>
                    <a:lnTo>
                      <a:pt x="335" y="667"/>
                    </a:lnTo>
                    <a:lnTo>
                      <a:pt x="354" y="650"/>
                    </a:lnTo>
                    <a:lnTo>
                      <a:pt x="370" y="630"/>
                    </a:lnTo>
                    <a:lnTo>
                      <a:pt x="381" y="606"/>
                    </a:lnTo>
                    <a:lnTo>
                      <a:pt x="388" y="580"/>
                    </a:lnTo>
                    <a:lnTo>
                      <a:pt x="391" y="551"/>
                    </a:lnTo>
                    <a:lnTo>
                      <a:pt x="389" y="523"/>
                    </a:lnTo>
                    <a:lnTo>
                      <a:pt x="382" y="499"/>
                    </a:lnTo>
                    <a:lnTo>
                      <a:pt x="372" y="478"/>
                    </a:lnTo>
                    <a:lnTo>
                      <a:pt x="357" y="460"/>
                    </a:lnTo>
                    <a:lnTo>
                      <a:pt x="340" y="444"/>
                    </a:lnTo>
                    <a:lnTo>
                      <a:pt x="321" y="430"/>
                    </a:lnTo>
                    <a:lnTo>
                      <a:pt x="300" y="419"/>
                    </a:lnTo>
                    <a:lnTo>
                      <a:pt x="276" y="408"/>
                    </a:lnTo>
                    <a:lnTo>
                      <a:pt x="253" y="398"/>
                    </a:lnTo>
                    <a:lnTo>
                      <a:pt x="227" y="389"/>
                    </a:lnTo>
                    <a:lnTo>
                      <a:pt x="201" y="380"/>
                    </a:lnTo>
                    <a:lnTo>
                      <a:pt x="175" y="371"/>
                    </a:lnTo>
                    <a:lnTo>
                      <a:pt x="151" y="360"/>
                    </a:lnTo>
                    <a:lnTo>
                      <a:pt x="126" y="349"/>
                    </a:lnTo>
                    <a:lnTo>
                      <a:pt x="102" y="338"/>
                    </a:lnTo>
                    <a:lnTo>
                      <a:pt x="81" y="324"/>
                    </a:lnTo>
                    <a:lnTo>
                      <a:pt x="62" y="309"/>
                    </a:lnTo>
                    <a:lnTo>
                      <a:pt x="45" y="291"/>
                    </a:lnTo>
                    <a:lnTo>
                      <a:pt x="31" y="269"/>
                    </a:lnTo>
                    <a:lnTo>
                      <a:pt x="20" y="245"/>
                    </a:lnTo>
                    <a:lnTo>
                      <a:pt x="15" y="218"/>
                    </a:lnTo>
                    <a:lnTo>
                      <a:pt x="12" y="187"/>
                    </a:lnTo>
                    <a:lnTo>
                      <a:pt x="15" y="154"/>
                    </a:lnTo>
                    <a:lnTo>
                      <a:pt x="21" y="125"/>
                    </a:lnTo>
                    <a:lnTo>
                      <a:pt x="34" y="99"/>
                    </a:lnTo>
                    <a:lnTo>
                      <a:pt x="49" y="76"/>
                    </a:lnTo>
                    <a:lnTo>
                      <a:pt x="69" y="56"/>
                    </a:lnTo>
                    <a:lnTo>
                      <a:pt x="90" y="39"/>
                    </a:lnTo>
                    <a:lnTo>
                      <a:pt x="115" y="25"/>
                    </a:lnTo>
                    <a:lnTo>
                      <a:pt x="142" y="14"/>
                    </a:lnTo>
                    <a:lnTo>
                      <a:pt x="170" y="7"/>
                    </a:lnTo>
                    <a:lnTo>
                      <a:pt x="200" y="1"/>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0"/>
              <p:cNvSpPr>
                <a:spLocks noEditPoints="1"/>
              </p:cNvSpPr>
              <p:nvPr userDrawn="1"/>
            </p:nvSpPr>
            <p:spPr bwMode="auto">
              <a:xfrm>
                <a:off x="3492501" y="2847976"/>
                <a:ext cx="506413" cy="557213"/>
              </a:xfrm>
              <a:custGeom>
                <a:avLst/>
                <a:gdLst>
                  <a:gd name="T0" fmla="*/ 323 w 640"/>
                  <a:gd name="T1" fmla="*/ 34 h 703"/>
                  <a:gd name="T2" fmla="*/ 137 w 640"/>
                  <a:gd name="T3" fmla="*/ 474 h 703"/>
                  <a:gd name="T4" fmla="*/ 505 w 640"/>
                  <a:gd name="T5" fmla="*/ 474 h 703"/>
                  <a:gd name="T6" fmla="*/ 323 w 640"/>
                  <a:gd name="T7" fmla="*/ 34 h 703"/>
                  <a:gd name="T8" fmla="*/ 304 w 640"/>
                  <a:gd name="T9" fmla="*/ 0 h 703"/>
                  <a:gd name="T10" fmla="*/ 344 w 640"/>
                  <a:gd name="T11" fmla="*/ 0 h 703"/>
                  <a:gd name="T12" fmla="*/ 640 w 640"/>
                  <a:gd name="T13" fmla="*/ 703 h 703"/>
                  <a:gd name="T14" fmla="*/ 599 w 640"/>
                  <a:gd name="T15" fmla="*/ 703 h 703"/>
                  <a:gd name="T16" fmla="*/ 518 w 640"/>
                  <a:gd name="T17" fmla="*/ 507 h 703"/>
                  <a:gd name="T18" fmla="*/ 124 w 640"/>
                  <a:gd name="T19" fmla="*/ 507 h 703"/>
                  <a:gd name="T20" fmla="*/ 41 w 640"/>
                  <a:gd name="T21" fmla="*/ 703 h 703"/>
                  <a:gd name="T22" fmla="*/ 0 w 640"/>
                  <a:gd name="T23" fmla="*/ 703 h 703"/>
                  <a:gd name="T24" fmla="*/ 304 w 640"/>
                  <a:gd name="T25" fmla="*/ 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0" h="703">
                    <a:moveTo>
                      <a:pt x="323" y="34"/>
                    </a:moveTo>
                    <a:lnTo>
                      <a:pt x="137" y="474"/>
                    </a:lnTo>
                    <a:lnTo>
                      <a:pt x="505" y="474"/>
                    </a:lnTo>
                    <a:lnTo>
                      <a:pt x="323" y="34"/>
                    </a:lnTo>
                    <a:close/>
                    <a:moveTo>
                      <a:pt x="304" y="0"/>
                    </a:moveTo>
                    <a:lnTo>
                      <a:pt x="344" y="0"/>
                    </a:lnTo>
                    <a:lnTo>
                      <a:pt x="640" y="703"/>
                    </a:lnTo>
                    <a:lnTo>
                      <a:pt x="599" y="703"/>
                    </a:lnTo>
                    <a:lnTo>
                      <a:pt x="518" y="507"/>
                    </a:lnTo>
                    <a:lnTo>
                      <a:pt x="124" y="507"/>
                    </a:lnTo>
                    <a:lnTo>
                      <a:pt x="41" y="703"/>
                    </a:lnTo>
                    <a:lnTo>
                      <a:pt x="0" y="703"/>
                    </a:lnTo>
                    <a:lnTo>
                      <a:pt x="3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1"/>
              <p:cNvSpPr>
                <a:spLocks/>
              </p:cNvSpPr>
              <p:nvPr userDrawn="1"/>
            </p:nvSpPr>
            <p:spPr bwMode="auto">
              <a:xfrm>
                <a:off x="4048126" y="2832101"/>
                <a:ext cx="339725" cy="588963"/>
              </a:xfrm>
              <a:custGeom>
                <a:avLst/>
                <a:gdLst>
                  <a:gd name="T0" fmla="*/ 269 w 429"/>
                  <a:gd name="T1" fmla="*/ 2 h 741"/>
                  <a:gd name="T2" fmla="*/ 338 w 429"/>
                  <a:gd name="T3" fmla="*/ 21 h 741"/>
                  <a:gd name="T4" fmla="*/ 394 w 429"/>
                  <a:gd name="T5" fmla="*/ 57 h 741"/>
                  <a:gd name="T6" fmla="*/ 387 w 429"/>
                  <a:gd name="T7" fmla="*/ 105 h 741"/>
                  <a:gd name="T8" fmla="*/ 347 w 429"/>
                  <a:gd name="T9" fmla="*/ 66 h 741"/>
                  <a:gd name="T10" fmla="*/ 293 w 429"/>
                  <a:gd name="T11" fmla="*/ 42 h 741"/>
                  <a:gd name="T12" fmla="*/ 230 w 429"/>
                  <a:gd name="T13" fmla="*/ 33 h 741"/>
                  <a:gd name="T14" fmla="*/ 177 w 429"/>
                  <a:gd name="T15" fmla="*/ 38 h 741"/>
                  <a:gd name="T16" fmla="*/ 129 w 429"/>
                  <a:gd name="T17" fmla="*/ 57 h 741"/>
                  <a:gd name="T18" fmla="*/ 87 w 429"/>
                  <a:gd name="T19" fmla="*/ 88 h 741"/>
                  <a:gd name="T20" fmla="*/ 60 w 429"/>
                  <a:gd name="T21" fmla="*/ 131 h 741"/>
                  <a:gd name="T22" fmla="*/ 49 w 429"/>
                  <a:gd name="T23" fmla="*/ 186 h 741"/>
                  <a:gd name="T24" fmla="*/ 58 w 429"/>
                  <a:gd name="T25" fmla="*/ 238 h 741"/>
                  <a:gd name="T26" fmla="*/ 82 w 429"/>
                  <a:gd name="T27" fmla="*/ 278 h 741"/>
                  <a:gd name="T28" fmla="*/ 118 w 429"/>
                  <a:gd name="T29" fmla="*/ 307 h 741"/>
                  <a:gd name="T30" fmla="*/ 163 w 429"/>
                  <a:gd name="T31" fmla="*/ 330 h 741"/>
                  <a:gd name="T32" fmla="*/ 213 w 429"/>
                  <a:gd name="T33" fmla="*/ 349 h 741"/>
                  <a:gd name="T34" fmla="*/ 264 w 429"/>
                  <a:gd name="T35" fmla="*/ 368 h 741"/>
                  <a:gd name="T36" fmla="*/ 315 w 429"/>
                  <a:gd name="T37" fmla="*/ 389 h 741"/>
                  <a:gd name="T38" fmla="*/ 359 w 429"/>
                  <a:gd name="T39" fmla="*/ 413 h 741"/>
                  <a:gd name="T40" fmla="*/ 396 w 429"/>
                  <a:gd name="T41" fmla="*/ 446 h 741"/>
                  <a:gd name="T42" fmla="*/ 420 w 429"/>
                  <a:gd name="T43" fmla="*/ 491 h 741"/>
                  <a:gd name="T44" fmla="*/ 429 w 429"/>
                  <a:gd name="T45" fmla="*/ 549 h 741"/>
                  <a:gd name="T46" fmla="*/ 418 w 429"/>
                  <a:gd name="T47" fmla="*/ 612 h 741"/>
                  <a:gd name="T48" fmla="*/ 391 w 429"/>
                  <a:gd name="T49" fmla="*/ 662 h 741"/>
                  <a:gd name="T50" fmla="*/ 351 w 429"/>
                  <a:gd name="T51" fmla="*/ 701 h 741"/>
                  <a:gd name="T52" fmla="*/ 299 w 429"/>
                  <a:gd name="T53" fmla="*/ 727 h 741"/>
                  <a:gd name="T54" fmla="*/ 241 w 429"/>
                  <a:gd name="T55" fmla="*/ 740 h 741"/>
                  <a:gd name="T56" fmla="*/ 169 w 429"/>
                  <a:gd name="T57" fmla="*/ 739 h 741"/>
                  <a:gd name="T58" fmla="*/ 91 w 429"/>
                  <a:gd name="T59" fmla="*/ 719 h 741"/>
                  <a:gd name="T60" fmla="*/ 27 w 429"/>
                  <a:gd name="T61" fmla="*/ 678 h 741"/>
                  <a:gd name="T62" fmla="*/ 25 w 429"/>
                  <a:gd name="T63" fmla="*/ 626 h 741"/>
                  <a:gd name="T64" fmla="*/ 80 w 429"/>
                  <a:gd name="T65" fmla="*/ 670 h 741"/>
                  <a:gd name="T66" fmla="*/ 142 w 429"/>
                  <a:gd name="T67" fmla="*/ 698 h 741"/>
                  <a:gd name="T68" fmla="*/ 211 w 429"/>
                  <a:gd name="T69" fmla="*/ 707 h 741"/>
                  <a:gd name="T70" fmla="*/ 266 w 429"/>
                  <a:gd name="T71" fmla="*/ 701 h 741"/>
                  <a:gd name="T72" fmla="*/ 314 w 429"/>
                  <a:gd name="T73" fmla="*/ 681 h 741"/>
                  <a:gd name="T74" fmla="*/ 354 w 429"/>
                  <a:gd name="T75" fmla="*/ 650 h 741"/>
                  <a:gd name="T76" fmla="*/ 381 w 429"/>
                  <a:gd name="T77" fmla="*/ 606 h 741"/>
                  <a:gd name="T78" fmla="*/ 391 w 429"/>
                  <a:gd name="T79" fmla="*/ 551 h 741"/>
                  <a:gd name="T80" fmla="*/ 382 w 429"/>
                  <a:gd name="T81" fmla="*/ 499 h 741"/>
                  <a:gd name="T82" fmla="*/ 358 w 429"/>
                  <a:gd name="T83" fmla="*/ 460 h 741"/>
                  <a:gd name="T84" fmla="*/ 322 w 429"/>
                  <a:gd name="T85" fmla="*/ 430 h 741"/>
                  <a:gd name="T86" fmla="*/ 277 w 429"/>
                  <a:gd name="T87" fmla="*/ 408 h 741"/>
                  <a:gd name="T88" fmla="*/ 227 w 429"/>
                  <a:gd name="T89" fmla="*/ 389 h 741"/>
                  <a:gd name="T90" fmla="*/ 176 w 429"/>
                  <a:gd name="T91" fmla="*/ 371 h 741"/>
                  <a:gd name="T92" fmla="*/ 126 w 429"/>
                  <a:gd name="T93" fmla="*/ 349 h 741"/>
                  <a:gd name="T94" fmla="*/ 81 w 429"/>
                  <a:gd name="T95" fmla="*/ 324 h 741"/>
                  <a:gd name="T96" fmla="*/ 45 w 429"/>
                  <a:gd name="T97" fmla="*/ 291 h 741"/>
                  <a:gd name="T98" fmla="*/ 21 w 429"/>
                  <a:gd name="T99" fmla="*/ 245 h 741"/>
                  <a:gd name="T100" fmla="*/ 13 w 429"/>
                  <a:gd name="T101" fmla="*/ 187 h 741"/>
                  <a:gd name="T102" fmla="*/ 22 w 429"/>
                  <a:gd name="T103" fmla="*/ 125 h 741"/>
                  <a:gd name="T104" fmla="*/ 50 w 429"/>
                  <a:gd name="T105" fmla="*/ 76 h 741"/>
                  <a:gd name="T106" fmla="*/ 90 w 429"/>
                  <a:gd name="T107" fmla="*/ 39 h 741"/>
                  <a:gd name="T108" fmla="*/ 142 w 429"/>
                  <a:gd name="T109" fmla="*/ 14 h 741"/>
                  <a:gd name="T110" fmla="*/ 200 w 429"/>
                  <a:gd name="T111" fmla="*/ 1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9" h="741">
                    <a:moveTo>
                      <a:pt x="231" y="0"/>
                    </a:moveTo>
                    <a:lnTo>
                      <a:pt x="269" y="2"/>
                    </a:lnTo>
                    <a:lnTo>
                      <a:pt x="305" y="10"/>
                    </a:lnTo>
                    <a:lnTo>
                      <a:pt x="338" y="21"/>
                    </a:lnTo>
                    <a:lnTo>
                      <a:pt x="367" y="37"/>
                    </a:lnTo>
                    <a:lnTo>
                      <a:pt x="394" y="57"/>
                    </a:lnTo>
                    <a:lnTo>
                      <a:pt x="415" y="80"/>
                    </a:lnTo>
                    <a:lnTo>
                      <a:pt x="387" y="105"/>
                    </a:lnTo>
                    <a:lnTo>
                      <a:pt x="368" y="83"/>
                    </a:lnTo>
                    <a:lnTo>
                      <a:pt x="347" y="66"/>
                    </a:lnTo>
                    <a:lnTo>
                      <a:pt x="321" y="52"/>
                    </a:lnTo>
                    <a:lnTo>
                      <a:pt x="293" y="42"/>
                    </a:lnTo>
                    <a:lnTo>
                      <a:pt x="262" y="35"/>
                    </a:lnTo>
                    <a:lnTo>
                      <a:pt x="230" y="33"/>
                    </a:lnTo>
                    <a:lnTo>
                      <a:pt x="203" y="34"/>
                    </a:lnTo>
                    <a:lnTo>
                      <a:pt x="177" y="38"/>
                    </a:lnTo>
                    <a:lnTo>
                      <a:pt x="152" y="46"/>
                    </a:lnTo>
                    <a:lnTo>
                      <a:pt x="129" y="57"/>
                    </a:lnTo>
                    <a:lnTo>
                      <a:pt x="106" y="71"/>
                    </a:lnTo>
                    <a:lnTo>
                      <a:pt x="87" y="88"/>
                    </a:lnTo>
                    <a:lnTo>
                      <a:pt x="71" y="107"/>
                    </a:lnTo>
                    <a:lnTo>
                      <a:pt x="60" y="131"/>
                    </a:lnTo>
                    <a:lnTo>
                      <a:pt x="52" y="156"/>
                    </a:lnTo>
                    <a:lnTo>
                      <a:pt x="49" y="186"/>
                    </a:lnTo>
                    <a:lnTo>
                      <a:pt x="51" y="214"/>
                    </a:lnTo>
                    <a:lnTo>
                      <a:pt x="58" y="238"/>
                    </a:lnTo>
                    <a:lnTo>
                      <a:pt x="68" y="259"/>
                    </a:lnTo>
                    <a:lnTo>
                      <a:pt x="82" y="278"/>
                    </a:lnTo>
                    <a:lnTo>
                      <a:pt x="99" y="294"/>
                    </a:lnTo>
                    <a:lnTo>
                      <a:pt x="118" y="307"/>
                    </a:lnTo>
                    <a:lnTo>
                      <a:pt x="140" y="320"/>
                    </a:lnTo>
                    <a:lnTo>
                      <a:pt x="163" y="330"/>
                    </a:lnTo>
                    <a:lnTo>
                      <a:pt x="188" y="340"/>
                    </a:lnTo>
                    <a:lnTo>
                      <a:pt x="213" y="349"/>
                    </a:lnTo>
                    <a:lnTo>
                      <a:pt x="239" y="358"/>
                    </a:lnTo>
                    <a:lnTo>
                      <a:pt x="264" y="368"/>
                    </a:lnTo>
                    <a:lnTo>
                      <a:pt x="290" y="377"/>
                    </a:lnTo>
                    <a:lnTo>
                      <a:pt x="315" y="389"/>
                    </a:lnTo>
                    <a:lnTo>
                      <a:pt x="338" y="400"/>
                    </a:lnTo>
                    <a:lnTo>
                      <a:pt x="359" y="413"/>
                    </a:lnTo>
                    <a:lnTo>
                      <a:pt x="379" y="429"/>
                    </a:lnTo>
                    <a:lnTo>
                      <a:pt x="396" y="446"/>
                    </a:lnTo>
                    <a:lnTo>
                      <a:pt x="409" y="467"/>
                    </a:lnTo>
                    <a:lnTo>
                      <a:pt x="420" y="491"/>
                    </a:lnTo>
                    <a:lnTo>
                      <a:pt x="426" y="518"/>
                    </a:lnTo>
                    <a:lnTo>
                      <a:pt x="429" y="549"/>
                    </a:lnTo>
                    <a:lnTo>
                      <a:pt x="426" y="581"/>
                    </a:lnTo>
                    <a:lnTo>
                      <a:pt x="418" y="612"/>
                    </a:lnTo>
                    <a:lnTo>
                      <a:pt x="407" y="639"/>
                    </a:lnTo>
                    <a:lnTo>
                      <a:pt x="391" y="662"/>
                    </a:lnTo>
                    <a:lnTo>
                      <a:pt x="373" y="684"/>
                    </a:lnTo>
                    <a:lnTo>
                      <a:pt x="351" y="701"/>
                    </a:lnTo>
                    <a:lnTo>
                      <a:pt x="326" y="715"/>
                    </a:lnTo>
                    <a:lnTo>
                      <a:pt x="299" y="727"/>
                    </a:lnTo>
                    <a:lnTo>
                      <a:pt x="271" y="734"/>
                    </a:lnTo>
                    <a:lnTo>
                      <a:pt x="241" y="740"/>
                    </a:lnTo>
                    <a:lnTo>
                      <a:pt x="211" y="741"/>
                    </a:lnTo>
                    <a:lnTo>
                      <a:pt x="169" y="739"/>
                    </a:lnTo>
                    <a:lnTo>
                      <a:pt x="129" y="731"/>
                    </a:lnTo>
                    <a:lnTo>
                      <a:pt x="91" y="719"/>
                    </a:lnTo>
                    <a:lnTo>
                      <a:pt x="58" y="701"/>
                    </a:lnTo>
                    <a:lnTo>
                      <a:pt x="27" y="678"/>
                    </a:lnTo>
                    <a:lnTo>
                      <a:pt x="0" y="651"/>
                    </a:lnTo>
                    <a:lnTo>
                      <a:pt x="25" y="626"/>
                    </a:lnTo>
                    <a:lnTo>
                      <a:pt x="51" y="650"/>
                    </a:lnTo>
                    <a:lnTo>
                      <a:pt x="80" y="670"/>
                    </a:lnTo>
                    <a:lnTo>
                      <a:pt x="109" y="687"/>
                    </a:lnTo>
                    <a:lnTo>
                      <a:pt x="142" y="698"/>
                    </a:lnTo>
                    <a:lnTo>
                      <a:pt x="176" y="705"/>
                    </a:lnTo>
                    <a:lnTo>
                      <a:pt x="211" y="707"/>
                    </a:lnTo>
                    <a:lnTo>
                      <a:pt x="239" y="706"/>
                    </a:lnTo>
                    <a:lnTo>
                      <a:pt x="266" y="701"/>
                    </a:lnTo>
                    <a:lnTo>
                      <a:pt x="290" y="693"/>
                    </a:lnTo>
                    <a:lnTo>
                      <a:pt x="314" y="681"/>
                    </a:lnTo>
                    <a:lnTo>
                      <a:pt x="335" y="667"/>
                    </a:lnTo>
                    <a:lnTo>
                      <a:pt x="354" y="650"/>
                    </a:lnTo>
                    <a:lnTo>
                      <a:pt x="370" y="630"/>
                    </a:lnTo>
                    <a:lnTo>
                      <a:pt x="381" y="606"/>
                    </a:lnTo>
                    <a:lnTo>
                      <a:pt x="388" y="580"/>
                    </a:lnTo>
                    <a:lnTo>
                      <a:pt x="391" y="551"/>
                    </a:lnTo>
                    <a:lnTo>
                      <a:pt x="389" y="523"/>
                    </a:lnTo>
                    <a:lnTo>
                      <a:pt x="382" y="499"/>
                    </a:lnTo>
                    <a:lnTo>
                      <a:pt x="372" y="478"/>
                    </a:lnTo>
                    <a:lnTo>
                      <a:pt x="358" y="460"/>
                    </a:lnTo>
                    <a:lnTo>
                      <a:pt x="341" y="444"/>
                    </a:lnTo>
                    <a:lnTo>
                      <a:pt x="322" y="430"/>
                    </a:lnTo>
                    <a:lnTo>
                      <a:pt x="300" y="419"/>
                    </a:lnTo>
                    <a:lnTo>
                      <a:pt x="277" y="408"/>
                    </a:lnTo>
                    <a:lnTo>
                      <a:pt x="253" y="398"/>
                    </a:lnTo>
                    <a:lnTo>
                      <a:pt x="227" y="389"/>
                    </a:lnTo>
                    <a:lnTo>
                      <a:pt x="202" y="380"/>
                    </a:lnTo>
                    <a:lnTo>
                      <a:pt x="176" y="371"/>
                    </a:lnTo>
                    <a:lnTo>
                      <a:pt x="151" y="360"/>
                    </a:lnTo>
                    <a:lnTo>
                      <a:pt x="126" y="349"/>
                    </a:lnTo>
                    <a:lnTo>
                      <a:pt x="103" y="338"/>
                    </a:lnTo>
                    <a:lnTo>
                      <a:pt x="81" y="324"/>
                    </a:lnTo>
                    <a:lnTo>
                      <a:pt x="62" y="309"/>
                    </a:lnTo>
                    <a:lnTo>
                      <a:pt x="45" y="291"/>
                    </a:lnTo>
                    <a:lnTo>
                      <a:pt x="32" y="269"/>
                    </a:lnTo>
                    <a:lnTo>
                      <a:pt x="21" y="245"/>
                    </a:lnTo>
                    <a:lnTo>
                      <a:pt x="15" y="218"/>
                    </a:lnTo>
                    <a:lnTo>
                      <a:pt x="13" y="187"/>
                    </a:lnTo>
                    <a:lnTo>
                      <a:pt x="15" y="154"/>
                    </a:lnTo>
                    <a:lnTo>
                      <a:pt x="22" y="125"/>
                    </a:lnTo>
                    <a:lnTo>
                      <a:pt x="34" y="99"/>
                    </a:lnTo>
                    <a:lnTo>
                      <a:pt x="50" y="76"/>
                    </a:lnTo>
                    <a:lnTo>
                      <a:pt x="69" y="56"/>
                    </a:lnTo>
                    <a:lnTo>
                      <a:pt x="90" y="39"/>
                    </a:lnTo>
                    <a:lnTo>
                      <a:pt x="115" y="25"/>
                    </a:lnTo>
                    <a:lnTo>
                      <a:pt x="142" y="14"/>
                    </a:lnTo>
                    <a:lnTo>
                      <a:pt x="170" y="7"/>
                    </a:lnTo>
                    <a:lnTo>
                      <a:pt x="200" y="1"/>
                    </a:lnTo>
                    <a:lnTo>
                      <a:pt x="2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2"/>
              <p:cNvSpPr>
                <a:spLocks noEditPoints="1"/>
              </p:cNvSpPr>
              <p:nvPr userDrawn="1"/>
            </p:nvSpPr>
            <p:spPr bwMode="auto">
              <a:xfrm>
                <a:off x="4421188" y="2836863"/>
                <a:ext cx="66675" cy="65088"/>
              </a:xfrm>
              <a:custGeom>
                <a:avLst/>
                <a:gdLst>
                  <a:gd name="T0" fmla="*/ 33 w 84"/>
                  <a:gd name="T1" fmla="*/ 41 h 84"/>
                  <a:gd name="T2" fmla="*/ 44 w 84"/>
                  <a:gd name="T3" fmla="*/ 41 h 84"/>
                  <a:gd name="T4" fmla="*/ 50 w 84"/>
                  <a:gd name="T5" fmla="*/ 39 h 84"/>
                  <a:gd name="T6" fmla="*/ 53 w 84"/>
                  <a:gd name="T7" fmla="*/ 35 h 84"/>
                  <a:gd name="T8" fmla="*/ 53 w 84"/>
                  <a:gd name="T9" fmla="*/ 29 h 84"/>
                  <a:gd name="T10" fmla="*/ 51 w 84"/>
                  <a:gd name="T11" fmla="*/ 25 h 84"/>
                  <a:gd name="T12" fmla="*/ 45 w 84"/>
                  <a:gd name="T13" fmla="*/ 23 h 84"/>
                  <a:gd name="T14" fmla="*/ 33 w 84"/>
                  <a:gd name="T15" fmla="*/ 23 h 84"/>
                  <a:gd name="T16" fmla="*/ 43 w 84"/>
                  <a:gd name="T17" fmla="*/ 19 h 84"/>
                  <a:gd name="T18" fmla="*/ 52 w 84"/>
                  <a:gd name="T19" fmla="*/ 20 h 84"/>
                  <a:gd name="T20" fmla="*/ 57 w 84"/>
                  <a:gd name="T21" fmla="*/ 24 h 84"/>
                  <a:gd name="T22" fmla="*/ 59 w 84"/>
                  <a:gd name="T23" fmla="*/ 32 h 84"/>
                  <a:gd name="T24" fmla="*/ 56 w 84"/>
                  <a:gd name="T25" fmla="*/ 40 h 84"/>
                  <a:gd name="T26" fmla="*/ 51 w 84"/>
                  <a:gd name="T27" fmla="*/ 44 h 84"/>
                  <a:gd name="T28" fmla="*/ 61 w 84"/>
                  <a:gd name="T29" fmla="*/ 66 h 84"/>
                  <a:gd name="T30" fmla="*/ 42 w 84"/>
                  <a:gd name="T31" fmla="*/ 46 h 84"/>
                  <a:gd name="T32" fmla="*/ 33 w 84"/>
                  <a:gd name="T33" fmla="*/ 66 h 84"/>
                  <a:gd name="T34" fmla="*/ 27 w 84"/>
                  <a:gd name="T35" fmla="*/ 19 h 84"/>
                  <a:gd name="T36" fmla="*/ 27 w 84"/>
                  <a:gd name="T37" fmla="*/ 8 h 84"/>
                  <a:gd name="T38" fmla="*/ 8 w 84"/>
                  <a:gd name="T39" fmla="*/ 28 h 84"/>
                  <a:gd name="T40" fmla="*/ 8 w 84"/>
                  <a:gd name="T41" fmla="*/ 57 h 84"/>
                  <a:gd name="T42" fmla="*/ 27 w 84"/>
                  <a:gd name="T43" fmla="*/ 77 h 84"/>
                  <a:gd name="T44" fmla="*/ 56 w 84"/>
                  <a:gd name="T45" fmla="*/ 77 h 84"/>
                  <a:gd name="T46" fmla="*/ 77 w 84"/>
                  <a:gd name="T47" fmla="*/ 57 h 84"/>
                  <a:gd name="T48" fmla="*/ 77 w 84"/>
                  <a:gd name="T49" fmla="*/ 28 h 84"/>
                  <a:gd name="T50" fmla="*/ 56 w 84"/>
                  <a:gd name="T51" fmla="*/ 8 h 84"/>
                  <a:gd name="T52" fmla="*/ 42 w 84"/>
                  <a:gd name="T53" fmla="*/ 0 h 84"/>
                  <a:gd name="T54" fmla="*/ 72 w 84"/>
                  <a:gd name="T55" fmla="*/ 13 h 84"/>
                  <a:gd name="T56" fmla="*/ 84 w 84"/>
                  <a:gd name="T57" fmla="*/ 42 h 84"/>
                  <a:gd name="T58" fmla="*/ 72 w 84"/>
                  <a:gd name="T59" fmla="*/ 73 h 84"/>
                  <a:gd name="T60" fmla="*/ 42 w 84"/>
                  <a:gd name="T61" fmla="*/ 84 h 84"/>
                  <a:gd name="T62" fmla="*/ 17 w 84"/>
                  <a:gd name="T63" fmla="*/ 76 h 84"/>
                  <a:gd name="T64" fmla="*/ 2 w 84"/>
                  <a:gd name="T65" fmla="*/ 56 h 84"/>
                  <a:gd name="T66" fmla="*/ 3 w 84"/>
                  <a:gd name="T67" fmla="*/ 26 h 84"/>
                  <a:gd name="T68" fmla="*/ 26 w 84"/>
                  <a:gd name="T69"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84">
                    <a:moveTo>
                      <a:pt x="33" y="23"/>
                    </a:moveTo>
                    <a:lnTo>
                      <a:pt x="33" y="41"/>
                    </a:lnTo>
                    <a:lnTo>
                      <a:pt x="41" y="41"/>
                    </a:lnTo>
                    <a:lnTo>
                      <a:pt x="44" y="41"/>
                    </a:lnTo>
                    <a:lnTo>
                      <a:pt x="47" y="40"/>
                    </a:lnTo>
                    <a:lnTo>
                      <a:pt x="50" y="39"/>
                    </a:lnTo>
                    <a:lnTo>
                      <a:pt x="52" y="38"/>
                    </a:lnTo>
                    <a:lnTo>
                      <a:pt x="53" y="35"/>
                    </a:lnTo>
                    <a:lnTo>
                      <a:pt x="54" y="32"/>
                    </a:lnTo>
                    <a:lnTo>
                      <a:pt x="53" y="29"/>
                    </a:lnTo>
                    <a:lnTo>
                      <a:pt x="52" y="26"/>
                    </a:lnTo>
                    <a:lnTo>
                      <a:pt x="51" y="25"/>
                    </a:lnTo>
                    <a:lnTo>
                      <a:pt x="48" y="24"/>
                    </a:lnTo>
                    <a:lnTo>
                      <a:pt x="45" y="23"/>
                    </a:lnTo>
                    <a:lnTo>
                      <a:pt x="43" y="23"/>
                    </a:lnTo>
                    <a:lnTo>
                      <a:pt x="33" y="23"/>
                    </a:lnTo>
                    <a:close/>
                    <a:moveTo>
                      <a:pt x="27" y="19"/>
                    </a:moveTo>
                    <a:lnTo>
                      <a:pt x="43" y="19"/>
                    </a:lnTo>
                    <a:lnTo>
                      <a:pt x="47" y="20"/>
                    </a:lnTo>
                    <a:lnTo>
                      <a:pt x="52" y="20"/>
                    </a:lnTo>
                    <a:lnTo>
                      <a:pt x="54" y="22"/>
                    </a:lnTo>
                    <a:lnTo>
                      <a:pt x="57" y="24"/>
                    </a:lnTo>
                    <a:lnTo>
                      <a:pt x="59" y="28"/>
                    </a:lnTo>
                    <a:lnTo>
                      <a:pt x="59" y="32"/>
                    </a:lnTo>
                    <a:lnTo>
                      <a:pt x="59" y="37"/>
                    </a:lnTo>
                    <a:lnTo>
                      <a:pt x="56" y="40"/>
                    </a:lnTo>
                    <a:lnTo>
                      <a:pt x="54" y="42"/>
                    </a:lnTo>
                    <a:lnTo>
                      <a:pt x="51" y="44"/>
                    </a:lnTo>
                    <a:lnTo>
                      <a:pt x="47" y="44"/>
                    </a:lnTo>
                    <a:lnTo>
                      <a:pt x="61" y="66"/>
                    </a:lnTo>
                    <a:lnTo>
                      <a:pt x="54" y="66"/>
                    </a:lnTo>
                    <a:lnTo>
                      <a:pt x="42" y="46"/>
                    </a:lnTo>
                    <a:lnTo>
                      <a:pt x="33" y="46"/>
                    </a:lnTo>
                    <a:lnTo>
                      <a:pt x="33" y="66"/>
                    </a:lnTo>
                    <a:lnTo>
                      <a:pt x="27" y="66"/>
                    </a:lnTo>
                    <a:lnTo>
                      <a:pt x="27" y="19"/>
                    </a:lnTo>
                    <a:close/>
                    <a:moveTo>
                      <a:pt x="42" y="5"/>
                    </a:moveTo>
                    <a:lnTo>
                      <a:pt x="27" y="8"/>
                    </a:lnTo>
                    <a:lnTo>
                      <a:pt x="16" y="16"/>
                    </a:lnTo>
                    <a:lnTo>
                      <a:pt x="8" y="28"/>
                    </a:lnTo>
                    <a:lnTo>
                      <a:pt x="5" y="42"/>
                    </a:lnTo>
                    <a:lnTo>
                      <a:pt x="8" y="57"/>
                    </a:lnTo>
                    <a:lnTo>
                      <a:pt x="16" y="69"/>
                    </a:lnTo>
                    <a:lnTo>
                      <a:pt x="27" y="77"/>
                    </a:lnTo>
                    <a:lnTo>
                      <a:pt x="42" y="80"/>
                    </a:lnTo>
                    <a:lnTo>
                      <a:pt x="56" y="77"/>
                    </a:lnTo>
                    <a:lnTo>
                      <a:pt x="69" y="69"/>
                    </a:lnTo>
                    <a:lnTo>
                      <a:pt x="77" y="57"/>
                    </a:lnTo>
                    <a:lnTo>
                      <a:pt x="80" y="42"/>
                    </a:lnTo>
                    <a:lnTo>
                      <a:pt x="77" y="28"/>
                    </a:lnTo>
                    <a:lnTo>
                      <a:pt x="69" y="16"/>
                    </a:lnTo>
                    <a:lnTo>
                      <a:pt x="56" y="8"/>
                    </a:lnTo>
                    <a:lnTo>
                      <a:pt x="42" y="5"/>
                    </a:lnTo>
                    <a:close/>
                    <a:moveTo>
                      <a:pt x="42" y="0"/>
                    </a:moveTo>
                    <a:lnTo>
                      <a:pt x="59" y="4"/>
                    </a:lnTo>
                    <a:lnTo>
                      <a:pt x="72" y="13"/>
                    </a:lnTo>
                    <a:lnTo>
                      <a:pt x="81" y="26"/>
                    </a:lnTo>
                    <a:lnTo>
                      <a:pt x="84" y="42"/>
                    </a:lnTo>
                    <a:lnTo>
                      <a:pt x="81" y="59"/>
                    </a:lnTo>
                    <a:lnTo>
                      <a:pt x="72" y="73"/>
                    </a:lnTo>
                    <a:lnTo>
                      <a:pt x="59" y="82"/>
                    </a:lnTo>
                    <a:lnTo>
                      <a:pt x="42" y="84"/>
                    </a:lnTo>
                    <a:lnTo>
                      <a:pt x="29" y="83"/>
                    </a:lnTo>
                    <a:lnTo>
                      <a:pt x="17" y="76"/>
                    </a:lnTo>
                    <a:lnTo>
                      <a:pt x="8" y="67"/>
                    </a:lnTo>
                    <a:lnTo>
                      <a:pt x="2" y="56"/>
                    </a:lnTo>
                    <a:lnTo>
                      <a:pt x="0" y="42"/>
                    </a:lnTo>
                    <a:lnTo>
                      <a:pt x="3" y="26"/>
                    </a:lnTo>
                    <a:lnTo>
                      <a:pt x="12" y="13"/>
                    </a:lnTo>
                    <a:lnTo>
                      <a:pt x="26" y="4"/>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3"/>
              <p:cNvSpPr>
                <a:spLocks/>
              </p:cNvSpPr>
              <p:nvPr userDrawn="1"/>
            </p:nvSpPr>
            <p:spPr bwMode="auto">
              <a:xfrm>
                <a:off x="4649788" y="2847976"/>
                <a:ext cx="460375" cy="557213"/>
              </a:xfrm>
              <a:custGeom>
                <a:avLst/>
                <a:gdLst>
                  <a:gd name="T0" fmla="*/ 0 w 580"/>
                  <a:gd name="T1" fmla="*/ 0 h 703"/>
                  <a:gd name="T2" fmla="*/ 40 w 580"/>
                  <a:gd name="T3" fmla="*/ 0 h 703"/>
                  <a:gd name="T4" fmla="*/ 288 w 580"/>
                  <a:gd name="T5" fmla="*/ 660 h 703"/>
                  <a:gd name="T6" fmla="*/ 290 w 580"/>
                  <a:gd name="T7" fmla="*/ 660 h 703"/>
                  <a:gd name="T8" fmla="*/ 540 w 580"/>
                  <a:gd name="T9" fmla="*/ 0 h 703"/>
                  <a:gd name="T10" fmla="*/ 580 w 580"/>
                  <a:gd name="T11" fmla="*/ 0 h 703"/>
                  <a:gd name="T12" fmla="*/ 312 w 580"/>
                  <a:gd name="T13" fmla="*/ 703 h 703"/>
                  <a:gd name="T14" fmla="*/ 265 w 580"/>
                  <a:gd name="T15" fmla="*/ 703 h 703"/>
                  <a:gd name="T16" fmla="*/ 0 w 580"/>
                  <a:gd name="T17" fmla="*/ 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 h="703">
                    <a:moveTo>
                      <a:pt x="0" y="0"/>
                    </a:moveTo>
                    <a:lnTo>
                      <a:pt x="40" y="0"/>
                    </a:lnTo>
                    <a:lnTo>
                      <a:pt x="288" y="660"/>
                    </a:lnTo>
                    <a:lnTo>
                      <a:pt x="290" y="660"/>
                    </a:lnTo>
                    <a:lnTo>
                      <a:pt x="540" y="0"/>
                    </a:lnTo>
                    <a:lnTo>
                      <a:pt x="580" y="0"/>
                    </a:lnTo>
                    <a:lnTo>
                      <a:pt x="312" y="703"/>
                    </a:lnTo>
                    <a:lnTo>
                      <a:pt x="265" y="7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4"/>
              <p:cNvSpPr>
                <a:spLocks noEditPoints="1"/>
              </p:cNvSpPr>
              <p:nvPr userDrawn="1"/>
            </p:nvSpPr>
            <p:spPr bwMode="auto">
              <a:xfrm>
                <a:off x="5157788" y="2862263"/>
                <a:ext cx="47625" cy="542925"/>
              </a:xfrm>
              <a:custGeom>
                <a:avLst/>
                <a:gdLst>
                  <a:gd name="T0" fmla="*/ 14 w 61"/>
                  <a:gd name="T1" fmla="*/ 225 h 684"/>
                  <a:gd name="T2" fmla="*/ 48 w 61"/>
                  <a:gd name="T3" fmla="*/ 225 h 684"/>
                  <a:gd name="T4" fmla="*/ 48 w 61"/>
                  <a:gd name="T5" fmla="*/ 684 h 684"/>
                  <a:gd name="T6" fmla="*/ 14 w 61"/>
                  <a:gd name="T7" fmla="*/ 684 h 684"/>
                  <a:gd name="T8" fmla="*/ 14 w 61"/>
                  <a:gd name="T9" fmla="*/ 225 h 684"/>
                  <a:gd name="T10" fmla="*/ 30 w 61"/>
                  <a:gd name="T11" fmla="*/ 0 h 684"/>
                  <a:gd name="T12" fmla="*/ 42 w 61"/>
                  <a:gd name="T13" fmla="*/ 4 h 684"/>
                  <a:gd name="T14" fmla="*/ 52 w 61"/>
                  <a:gd name="T15" fmla="*/ 10 h 684"/>
                  <a:gd name="T16" fmla="*/ 59 w 61"/>
                  <a:gd name="T17" fmla="*/ 20 h 684"/>
                  <a:gd name="T18" fmla="*/ 61 w 61"/>
                  <a:gd name="T19" fmla="*/ 33 h 684"/>
                  <a:gd name="T20" fmla="*/ 59 w 61"/>
                  <a:gd name="T21" fmla="*/ 46 h 684"/>
                  <a:gd name="T22" fmla="*/ 52 w 61"/>
                  <a:gd name="T23" fmla="*/ 56 h 684"/>
                  <a:gd name="T24" fmla="*/ 42 w 61"/>
                  <a:gd name="T25" fmla="*/ 63 h 684"/>
                  <a:gd name="T26" fmla="*/ 30 w 61"/>
                  <a:gd name="T27" fmla="*/ 66 h 684"/>
                  <a:gd name="T28" fmla="*/ 19 w 61"/>
                  <a:gd name="T29" fmla="*/ 63 h 684"/>
                  <a:gd name="T30" fmla="*/ 9 w 61"/>
                  <a:gd name="T31" fmla="*/ 56 h 684"/>
                  <a:gd name="T32" fmla="*/ 2 w 61"/>
                  <a:gd name="T33" fmla="*/ 46 h 684"/>
                  <a:gd name="T34" fmla="*/ 0 w 61"/>
                  <a:gd name="T35" fmla="*/ 33 h 684"/>
                  <a:gd name="T36" fmla="*/ 2 w 61"/>
                  <a:gd name="T37" fmla="*/ 20 h 684"/>
                  <a:gd name="T38" fmla="*/ 9 w 61"/>
                  <a:gd name="T39" fmla="*/ 10 h 684"/>
                  <a:gd name="T40" fmla="*/ 19 w 61"/>
                  <a:gd name="T41" fmla="*/ 4 h 684"/>
                  <a:gd name="T42" fmla="*/ 30 w 61"/>
                  <a:gd name="T43"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684">
                    <a:moveTo>
                      <a:pt x="14" y="225"/>
                    </a:moveTo>
                    <a:lnTo>
                      <a:pt x="48" y="225"/>
                    </a:lnTo>
                    <a:lnTo>
                      <a:pt x="48" y="684"/>
                    </a:lnTo>
                    <a:lnTo>
                      <a:pt x="14" y="684"/>
                    </a:lnTo>
                    <a:lnTo>
                      <a:pt x="14" y="225"/>
                    </a:lnTo>
                    <a:close/>
                    <a:moveTo>
                      <a:pt x="30" y="0"/>
                    </a:moveTo>
                    <a:lnTo>
                      <a:pt x="42" y="4"/>
                    </a:lnTo>
                    <a:lnTo>
                      <a:pt x="52" y="10"/>
                    </a:lnTo>
                    <a:lnTo>
                      <a:pt x="59" y="20"/>
                    </a:lnTo>
                    <a:lnTo>
                      <a:pt x="61" y="33"/>
                    </a:lnTo>
                    <a:lnTo>
                      <a:pt x="59" y="46"/>
                    </a:lnTo>
                    <a:lnTo>
                      <a:pt x="52" y="56"/>
                    </a:lnTo>
                    <a:lnTo>
                      <a:pt x="42" y="63"/>
                    </a:lnTo>
                    <a:lnTo>
                      <a:pt x="30" y="66"/>
                    </a:lnTo>
                    <a:lnTo>
                      <a:pt x="19" y="63"/>
                    </a:lnTo>
                    <a:lnTo>
                      <a:pt x="9" y="56"/>
                    </a:lnTo>
                    <a:lnTo>
                      <a:pt x="2" y="46"/>
                    </a:lnTo>
                    <a:lnTo>
                      <a:pt x="0" y="33"/>
                    </a:lnTo>
                    <a:lnTo>
                      <a:pt x="2" y="20"/>
                    </a:lnTo>
                    <a:lnTo>
                      <a:pt x="9" y="10"/>
                    </a:lnTo>
                    <a:lnTo>
                      <a:pt x="19" y="4"/>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5"/>
              <p:cNvSpPr>
                <a:spLocks/>
              </p:cNvSpPr>
              <p:nvPr userDrawn="1"/>
            </p:nvSpPr>
            <p:spPr bwMode="auto">
              <a:xfrm>
                <a:off x="5289551" y="3041651"/>
                <a:ext cx="317500" cy="554038"/>
              </a:xfrm>
              <a:custGeom>
                <a:avLst/>
                <a:gdLst>
                  <a:gd name="T0" fmla="*/ 0 w 400"/>
                  <a:gd name="T1" fmla="*/ 0 h 699"/>
                  <a:gd name="T2" fmla="*/ 39 w 400"/>
                  <a:gd name="T3" fmla="*/ 0 h 699"/>
                  <a:gd name="T4" fmla="*/ 204 w 400"/>
                  <a:gd name="T5" fmla="*/ 429 h 699"/>
                  <a:gd name="T6" fmla="*/ 360 w 400"/>
                  <a:gd name="T7" fmla="*/ 0 h 699"/>
                  <a:gd name="T8" fmla="*/ 400 w 400"/>
                  <a:gd name="T9" fmla="*/ 0 h 699"/>
                  <a:gd name="T10" fmla="*/ 171 w 400"/>
                  <a:gd name="T11" fmla="*/ 601 h 699"/>
                  <a:gd name="T12" fmla="*/ 160 w 400"/>
                  <a:gd name="T13" fmla="*/ 626 h 699"/>
                  <a:gd name="T14" fmla="*/ 148 w 400"/>
                  <a:gd name="T15" fmla="*/ 647 h 699"/>
                  <a:gd name="T16" fmla="*/ 133 w 400"/>
                  <a:gd name="T17" fmla="*/ 665 h 699"/>
                  <a:gd name="T18" fmla="*/ 118 w 400"/>
                  <a:gd name="T19" fmla="*/ 680 h 699"/>
                  <a:gd name="T20" fmla="*/ 97 w 400"/>
                  <a:gd name="T21" fmla="*/ 690 h 699"/>
                  <a:gd name="T22" fmla="*/ 76 w 400"/>
                  <a:gd name="T23" fmla="*/ 697 h 699"/>
                  <a:gd name="T24" fmla="*/ 50 w 400"/>
                  <a:gd name="T25" fmla="*/ 699 h 699"/>
                  <a:gd name="T26" fmla="*/ 34 w 400"/>
                  <a:gd name="T27" fmla="*/ 698 h 699"/>
                  <a:gd name="T28" fmla="*/ 19 w 400"/>
                  <a:gd name="T29" fmla="*/ 697 h 699"/>
                  <a:gd name="T30" fmla="*/ 4 w 400"/>
                  <a:gd name="T31" fmla="*/ 693 h 699"/>
                  <a:gd name="T32" fmla="*/ 10 w 400"/>
                  <a:gd name="T33" fmla="*/ 661 h 699"/>
                  <a:gd name="T34" fmla="*/ 29 w 400"/>
                  <a:gd name="T35" fmla="*/ 665 h 699"/>
                  <a:gd name="T36" fmla="*/ 50 w 400"/>
                  <a:gd name="T37" fmla="*/ 667 h 699"/>
                  <a:gd name="T38" fmla="*/ 71 w 400"/>
                  <a:gd name="T39" fmla="*/ 665 h 699"/>
                  <a:gd name="T40" fmla="*/ 88 w 400"/>
                  <a:gd name="T41" fmla="*/ 658 h 699"/>
                  <a:gd name="T42" fmla="*/ 104 w 400"/>
                  <a:gd name="T43" fmla="*/ 647 h 699"/>
                  <a:gd name="T44" fmla="*/ 116 w 400"/>
                  <a:gd name="T45" fmla="*/ 634 h 699"/>
                  <a:gd name="T46" fmla="*/ 126 w 400"/>
                  <a:gd name="T47" fmla="*/ 618 h 699"/>
                  <a:gd name="T48" fmla="*/ 135 w 400"/>
                  <a:gd name="T49" fmla="*/ 600 h 699"/>
                  <a:gd name="T50" fmla="*/ 143 w 400"/>
                  <a:gd name="T51" fmla="*/ 581 h 699"/>
                  <a:gd name="T52" fmla="*/ 185 w 400"/>
                  <a:gd name="T53" fmla="*/ 468 h 699"/>
                  <a:gd name="T54" fmla="*/ 0 w 400"/>
                  <a:gd name="T55"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0" h="699">
                    <a:moveTo>
                      <a:pt x="0" y="0"/>
                    </a:moveTo>
                    <a:lnTo>
                      <a:pt x="39" y="0"/>
                    </a:lnTo>
                    <a:lnTo>
                      <a:pt x="204" y="429"/>
                    </a:lnTo>
                    <a:lnTo>
                      <a:pt x="360" y="0"/>
                    </a:lnTo>
                    <a:lnTo>
                      <a:pt x="400" y="0"/>
                    </a:lnTo>
                    <a:lnTo>
                      <a:pt x="171" y="601"/>
                    </a:lnTo>
                    <a:lnTo>
                      <a:pt x="160" y="626"/>
                    </a:lnTo>
                    <a:lnTo>
                      <a:pt x="148" y="647"/>
                    </a:lnTo>
                    <a:lnTo>
                      <a:pt x="133" y="665"/>
                    </a:lnTo>
                    <a:lnTo>
                      <a:pt x="118" y="680"/>
                    </a:lnTo>
                    <a:lnTo>
                      <a:pt x="97" y="690"/>
                    </a:lnTo>
                    <a:lnTo>
                      <a:pt x="76" y="697"/>
                    </a:lnTo>
                    <a:lnTo>
                      <a:pt x="50" y="699"/>
                    </a:lnTo>
                    <a:lnTo>
                      <a:pt x="34" y="698"/>
                    </a:lnTo>
                    <a:lnTo>
                      <a:pt x="19" y="697"/>
                    </a:lnTo>
                    <a:lnTo>
                      <a:pt x="4" y="693"/>
                    </a:lnTo>
                    <a:lnTo>
                      <a:pt x="10" y="661"/>
                    </a:lnTo>
                    <a:lnTo>
                      <a:pt x="29" y="665"/>
                    </a:lnTo>
                    <a:lnTo>
                      <a:pt x="50" y="667"/>
                    </a:lnTo>
                    <a:lnTo>
                      <a:pt x="71" y="665"/>
                    </a:lnTo>
                    <a:lnTo>
                      <a:pt x="88" y="658"/>
                    </a:lnTo>
                    <a:lnTo>
                      <a:pt x="104" y="647"/>
                    </a:lnTo>
                    <a:lnTo>
                      <a:pt x="116" y="634"/>
                    </a:lnTo>
                    <a:lnTo>
                      <a:pt x="126" y="618"/>
                    </a:lnTo>
                    <a:lnTo>
                      <a:pt x="135" y="600"/>
                    </a:lnTo>
                    <a:lnTo>
                      <a:pt x="143" y="581"/>
                    </a:lnTo>
                    <a:lnTo>
                      <a:pt x="185" y="46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26"/>
              <p:cNvSpPr>
                <a:spLocks noEditPoints="1"/>
              </p:cNvSpPr>
              <p:nvPr userDrawn="1"/>
            </p:nvSpPr>
            <p:spPr bwMode="auto">
              <a:xfrm>
                <a:off x="5649913" y="3028951"/>
                <a:ext cx="293688" cy="387350"/>
              </a:xfrm>
              <a:custGeom>
                <a:avLst/>
                <a:gdLst>
                  <a:gd name="T0" fmla="*/ 248 w 370"/>
                  <a:gd name="T1" fmla="*/ 230 h 487"/>
                  <a:gd name="T2" fmla="*/ 197 w 370"/>
                  <a:gd name="T3" fmla="*/ 232 h 487"/>
                  <a:gd name="T4" fmla="*/ 149 w 370"/>
                  <a:gd name="T5" fmla="*/ 240 h 487"/>
                  <a:gd name="T6" fmla="*/ 105 w 370"/>
                  <a:gd name="T7" fmla="*/ 254 h 487"/>
                  <a:gd name="T8" fmla="*/ 69 w 370"/>
                  <a:gd name="T9" fmla="*/ 276 h 487"/>
                  <a:gd name="T10" fmla="*/ 44 w 370"/>
                  <a:gd name="T11" fmla="*/ 309 h 487"/>
                  <a:gd name="T12" fmla="*/ 35 w 370"/>
                  <a:gd name="T13" fmla="*/ 351 h 487"/>
                  <a:gd name="T14" fmla="*/ 45 w 370"/>
                  <a:gd name="T15" fmla="*/ 396 h 487"/>
                  <a:gd name="T16" fmla="*/ 69 w 370"/>
                  <a:gd name="T17" fmla="*/ 428 h 487"/>
                  <a:gd name="T18" fmla="*/ 104 w 370"/>
                  <a:gd name="T19" fmla="*/ 447 h 487"/>
                  <a:gd name="T20" fmla="*/ 142 w 370"/>
                  <a:gd name="T21" fmla="*/ 456 h 487"/>
                  <a:gd name="T22" fmla="*/ 191 w 370"/>
                  <a:gd name="T23" fmla="*/ 454 h 487"/>
                  <a:gd name="T24" fmla="*/ 243 w 370"/>
                  <a:gd name="T25" fmla="*/ 436 h 487"/>
                  <a:gd name="T26" fmla="*/ 281 w 370"/>
                  <a:gd name="T27" fmla="*/ 404 h 487"/>
                  <a:gd name="T28" fmla="*/ 307 w 370"/>
                  <a:gd name="T29" fmla="*/ 360 h 487"/>
                  <a:gd name="T30" fmla="*/ 323 w 370"/>
                  <a:gd name="T31" fmla="*/ 310 h 487"/>
                  <a:gd name="T32" fmla="*/ 327 w 370"/>
                  <a:gd name="T33" fmla="*/ 256 h 487"/>
                  <a:gd name="T34" fmla="*/ 271 w 370"/>
                  <a:gd name="T35" fmla="*/ 229 h 487"/>
                  <a:gd name="T36" fmla="*/ 219 w 370"/>
                  <a:gd name="T37" fmla="*/ 2 h 487"/>
                  <a:gd name="T38" fmla="*/ 272 w 370"/>
                  <a:gd name="T39" fmla="*/ 14 h 487"/>
                  <a:gd name="T40" fmla="*/ 314 w 370"/>
                  <a:gd name="T41" fmla="*/ 42 h 487"/>
                  <a:gd name="T42" fmla="*/ 344 w 370"/>
                  <a:gd name="T43" fmla="*/ 82 h 487"/>
                  <a:gd name="T44" fmla="*/ 360 w 370"/>
                  <a:gd name="T45" fmla="*/ 136 h 487"/>
                  <a:gd name="T46" fmla="*/ 362 w 370"/>
                  <a:gd name="T47" fmla="*/ 371 h 487"/>
                  <a:gd name="T48" fmla="*/ 364 w 370"/>
                  <a:gd name="T49" fmla="*/ 426 h 487"/>
                  <a:gd name="T50" fmla="*/ 370 w 370"/>
                  <a:gd name="T51" fmla="*/ 473 h 487"/>
                  <a:gd name="T52" fmla="*/ 334 w 370"/>
                  <a:gd name="T53" fmla="*/ 456 h 487"/>
                  <a:gd name="T54" fmla="*/ 331 w 370"/>
                  <a:gd name="T55" fmla="*/ 413 h 487"/>
                  <a:gd name="T56" fmla="*/ 330 w 370"/>
                  <a:gd name="T57" fmla="*/ 375 h 487"/>
                  <a:gd name="T58" fmla="*/ 313 w 370"/>
                  <a:gd name="T59" fmla="*/ 402 h 487"/>
                  <a:gd name="T60" fmla="*/ 278 w 370"/>
                  <a:gd name="T61" fmla="*/ 444 h 487"/>
                  <a:gd name="T62" fmla="*/ 233 w 370"/>
                  <a:gd name="T63" fmla="*/ 472 h 487"/>
                  <a:gd name="T64" fmla="*/ 181 w 370"/>
                  <a:gd name="T65" fmla="*/ 484 h 487"/>
                  <a:gd name="T66" fmla="*/ 133 w 370"/>
                  <a:gd name="T67" fmla="*/ 485 h 487"/>
                  <a:gd name="T68" fmla="*/ 89 w 370"/>
                  <a:gd name="T69" fmla="*/ 475 h 487"/>
                  <a:gd name="T70" fmla="*/ 50 w 370"/>
                  <a:gd name="T71" fmla="*/ 455 h 487"/>
                  <a:gd name="T72" fmla="*/ 19 w 370"/>
                  <a:gd name="T73" fmla="*/ 422 h 487"/>
                  <a:gd name="T74" fmla="*/ 3 w 370"/>
                  <a:gd name="T75" fmla="*/ 378 h 487"/>
                  <a:gd name="T76" fmla="*/ 3 w 370"/>
                  <a:gd name="T77" fmla="*/ 325 h 487"/>
                  <a:gd name="T78" fmla="*/ 18 w 370"/>
                  <a:gd name="T79" fmla="*/ 281 h 487"/>
                  <a:gd name="T80" fmla="*/ 49 w 370"/>
                  <a:gd name="T81" fmla="*/ 249 h 487"/>
                  <a:gd name="T82" fmla="*/ 88 w 370"/>
                  <a:gd name="T83" fmla="*/ 226 h 487"/>
                  <a:gd name="T84" fmla="*/ 135 w 370"/>
                  <a:gd name="T85" fmla="*/ 212 h 487"/>
                  <a:gd name="T86" fmla="*/ 186 w 370"/>
                  <a:gd name="T87" fmla="*/ 204 h 487"/>
                  <a:gd name="T88" fmla="*/ 236 w 370"/>
                  <a:gd name="T89" fmla="*/ 200 h 487"/>
                  <a:gd name="T90" fmla="*/ 327 w 370"/>
                  <a:gd name="T91" fmla="*/ 200 h 487"/>
                  <a:gd name="T92" fmla="*/ 325 w 370"/>
                  <a:gd name="T93" fmla="*/ 141 h 487"/>
                  <a:gd name="T94" fmla="*/ 309 w 370"/>
                  <a:gd name="T95" fmla="*/ 92 h 487"/>
                  <a:gd name="T96" fmla="*/ 280 w 370"/>
                  <a:gd name="T97" fmla="*/ 57 h 487"/>
                  <a:gd name="T98" fmla="*/ 240 w 370"/>
                  <a:gd name="T99" fmla="*/ 38 h 487"/>
                  <a:gd name="T100" fmla="*/ 187 w 370"/>
                  <a:gd name="T101" fmla="*/ 31 h 487"/>
                  <a:gd name="T102" fmla="*/ 125 w 370"/>
                  <a:gd name="T103" fmla="*/ 42 h 487"/>
                  <a:gd name="T104" fmla="*/ 71 w 370"/>
                  <a:gd name="T105" fmla="*/ 67 h 487"/>
                  <a:gd name="T106" fmla="*/ 28 w 370"/>
                  <a:gd name="T107" fmla="*/ 60 h 487"/>
                  <a:gd name="T108" fmla="*/ 86 w 370"/>
                  <a:gd name="T109" fmla="*/ 23 h 487"/>
                  <a:gd name="T110" fmla="*/ 153 w 370"/>
                  <a:gd name="T111" fmla="*/ 3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0" h="487">
                    <a:moveTo>
                      <a:pt x="271" y="229"/>
                    </a:moveTo>
                    <a:lnTo>
                      <a:pt x="248" y="230"/>
                    </a:lnTo>
                    <a:lnTo>
                      <a:pt x="223" y="231"/>
                    </a:lnTo>
                    <a:lnTo>
                      <a:pt x="197" y="232"/>
                    </a:lnTo>
                    <a:lnTo>
                      <a:pt x="172" y="235"/>
                    </a:lnTo>
                    <a:lnTo>
                      <a:pt x="149" y="240"/>
                    </a:lnTo>
                    <a:lnTo>
                      <a:pt x="126" y="247"/>
                    </a:lnTo>
                    <a:lnTo>
                      <a:pt x="105" y="254"/>
                    </a:lnTo>
                    <a:lnTo>
                      <a:pt x="86" y="263"/>
                    </a:lnTo>
                    <a:lnTo>
                      <a:pt x="69" y="276"/>
                    </a:lnTo>
                    <a:lnTo>
                      <a:pt x="54" y="291"/>
                    </a:lnTo>
                    <a:lnTo>
                      <a:pt x="44" y="309"/>
                    </a:lnTo>
                    <a:lnTo>
                      <a:pt x="37" y="328"/>
                    </a:lnTo>
                    <a:lnTo>
                      <a:pt x="35" y="351"/>
                    </a:lnTo>
                    <a:lnTo>
                      <a:pt x="39" y="375"/>
                    </a:lnTo>
                    <a:lnTo>
                      <a:pt x="45" y="396"/>
                    </a:lnTo>
                    <a:lnTo>
                      <a:pt x="55" y="413"/>
                    </a:lnTo>
                    <a:lnTo>
                      <a:pt x="69" y="428"/>
                    </a:lnTo>
                    <a:lnTo>
                      <a:pt x="86" y="438"/>
                    </a:lnTo>
                    <a:lnTo>
                      <a:pt x="104" y="447"/>
                    </a:lnTo>
                    <a:lnTo>
                      <a:pt x="123" y="453"/>
                    </a:lnTo>
                    <a:lnTo>
                      <a:pt x="142" y="456"/>
                    </a:lnTo>
                    <a:lnTo>
                      <a:pt x="161" y="456"/>
                    </a:lnTo>
                    <a:lnTo>
                      <a:pt x="191" y="454"/>
                    </a:lnTo>
                    <a:lnTo>
                      <a:pt x="219" y="447"/>
                    </a:lnTo>
                    <a:lnTo>
                      <a:pt x="243" y="436"/>
                    </a:lnTo>
                    <a:lnTo>
                      <a:pt x="264" y="421"/>
                    </a:lnTo>
                    <a:lnTo>
                      <a:pt x="281" y="404"/>
                    </a:lnTo>
                    <a:lnTo>
                      <a:pt x="296" y="383"/>
                    </a:lnTo>
                    <a:lnTo>
                      <a:pt x="307" y="360"/>
                    </a:lnTo>
                    <a:lnTo>
                      <a:pt x="316" y="336"/>
                    </a:lnTo>
                    <a:lnTo>
                      <a:pt x="323" y="310"/>
                    </a:lnTo>
                    <a:lnTo>
                      <a:pt x="326" y="283"/>
                    </a:lnTo>
                    <a:lnTo>
                      <a:pt x="327" y="256"/>
                    </a:lnTo>
                    <a:lnTo>
                      <a:pt x="327" y="229"/>
                    </a:lnTo>
                    <a:lnTo>
                      <a:pt x="271" y="229"/>
                    </a:lnTo>
                    <a:close/>
                    <a:moveTo>
                      <a:pt x="189" y="0"/>
                    </a:moveTo>
                    <a:lnTo>
                      <a:pt x="219" y="2"/>
                    </a:lnTo>
                    <a:lnTo>
                      <a:pt x="246" y="7"/>
                    </a:lnTo>
                    <a:lnTo>
                      <a:pt x="272" y="14"/>
                    </a:lnTo>
                    <a:lnTo>
                      <a:pt x="295" y="27"/>
                    </a:lnTo>
                    <a:lnTo>
                      <a:pt x="314" y="42"/>
                    </a:lnTo>
                    <a:lnTo>
                      <a:pt x="331" y="60"/>
                    </a:lnTo>
                    <a:lnTo>
                      <a:pt x="344" y="82"/>
                    </a:lnTo>
                    <a:lnTo>
                      <a:pt x="353" y="107"/>
                    </a:lnTo>
                    <a:lnTo>
                      <a:pt x="360" y="136"/>
                    </a:lnTo>
                    <a:lnTo>
                      <a:pt x="362" y="169"/>
                    </a:lnTo>
                    <a:lnTo>
                      <a:pt x="362" y="371"/>
                    </a:lnTo>
                    <a:lnTo>
                      <a:pt x="362" y="398"/>
                    </a:lnTo>
                    <a:lnTo>
                      <a:pt x="364" y="426"/>
                    </a:lnTo>
                    <a:lnTo>
                      <a:pt x="367" y="452"/>
                    </a:lnTo>
                    <a:lnTo>
                      <a:pt x="370" y="473"/>
                    </a:lnTo>
                    <a:lnTo>
                      <a:pt x="336" y="473"/>
                    </a:lnTo>
                    <a:lnTo>
                      <a:pt x="334" y="456"/>
                    </a:lnTo>
                    <a:lnTo>
                      <a:pt x="332" y="436"/>
                    </a:lnTo>
                    <a:lnTo>
                      <a:pt x="331" y="413"/>
                    </a:lnTo>
                    <a:lnTo>
                      <a:pt x="330" y="393"/>
                    </a:lnTo>
                    <a:lnTo>
                      <a:pt x="330" y="375"/>
                    </a:lnTo>
                    <a:lnTo>
                      <a:pt x="326" y="375"/>
                    </a:lnTo>
                    <a:lnTo>
                      <a:pt x="313" y="402"/>
                    </a:lnTo>
                    <a:lnTo>
                      <a:pt x="297" y="425"/>
                    </a:lnTo>
                    <a:lnTo>
                      <a:pt x="278" y="444"/>
                    </a:lnTo>
                    <a:lnTo>
                      <a:pt x="257" y="460"/>
                    </a:lnTo>
                    <a:lnTo>
                      <a:pt x="233" y="472"/>
                    </a:lnTo>
                    <a:lnTo>
                      <a:pt x="208" y="480"/>
                    </a:lnTo>
                    <a:lnTo>
                      <a:pt x="181" y="484"/>
                    </a:lnTo>
                    <a:lnTo>
                      <a:pt x="154" y="487"/>
                    </a:lnTo>
                    <a:lnTo>
                      <a:pt x="133" y="485"/>
                    </a:lnTo>
                    <a:lnTo>
                      <a:pt x="110" y="482"/>
                    </a:lnTo>
                    <a:lnTo>
                      <a:pt x="89" y="475"/>
                    </a:lnTo>
                    <a:lnTo>
                      <a:pt x="69" y="466"/>
                    </a:lnTo>
                    <a:lnTo>
                      <a:pt x="50" y="455"/>
                    </a:lnTo>
                    <a:lnTo>
                      <a:pt x="33" y="440"/>
                    </a:lnTo>
                    <a:lnTo>
                      <a:pt x="19" y="422"/>
                    </a:lnTo>
                    <a:lnTo>
                      <a:pt x="9" y="402"/>
                    </a:lnTo>
                    <a:lnTo>
                      <a:pt x="3" y="378"/>
                    </a:lnTo>
                    <a:lnTo>
                      <a:pt x="0" y="352"/>
                    </a:lnTo>
                    <a:lnTo>
                      <a:pt x="3" y="325"/>
                    </a:lnTo>
                    <a:lnTo>
                      <a:pt x="8" y="302"/>
                    </a:lnTo>
                    <a:lnTo>
                      <a:pt x="18" y="281"/>
                    </a:lnTo>
                    <a:lnTo>
                      <a:pt x="32" y="265"/>
                    </a:lnTo>
                    <a:lnTo>
                      <a:pt x="49" y="249"/>
                    </a:lnTo>
                    <a:lnTo>
                      <a:pt x="67" y="236"/>
                    </a:lnTo>
                    <a:lnTo>
                      <a:pt x="88" y="226"/>
                    </a:lnTo>
                    <a:lnTo>
                      <a:pt x="110" y="218"/>
                    </a:lnTo>
                    <a:lnTo>
                      <a:pt x="135" y="212"/>
                    </a:lnTo>
                    <a:lnTo>
                      <a:pt x="160" y="207"/>
                    </a:lnTo>
                    <a:lnTo>
                      <a:pt x="186" y="204"/>
                    </a:lnTo>
                    <a:lnTo>
                      <a:pt x="212" y="202"/>
                    </a:lnTo>
                    <a:lnTo>
                      <a:pt x="236" y="200"/>
                    </a:lnTo>
                    <a:lnTo>
                      <a:pt x="262" y="200"/>
                    </a:lnTo>
                    <a:lnTo>
                      <a:pt x="327" y="200"/>
                    </a:lnTo>
                    <a:lnTo>
                      <a:pt x="327" y="170"/>
                    </a:lnTo>
                    <a:lnTo>
                      <a:pt x="325" y="141"/>
                    </a:lnTo>
                    <a:lnTo>
                      <a:pt x="319" y="115"/>
                    </a:lnTo>
                    <a:lnTo>
                      <a:pt x="309" y="92"/>
                    </a:lnTo>
                    <a:lnTo>
                      <a:pt x="297" y="73"/>
                    </a:lnTo>
                    <a:lnTo>
                      <a:pt x="280" y="57"/>
                    </a:lnTo>
                    <a:lnTo>
                      <a:pt x="261" y="46"/>
                    </a:lnTo>
                    <a:lnTo>
                      <a:pt x="240" y="38"/>
                    </a:lnTo>
                    <a:lnTo>
                      <a:pt x="215" y="33"/>
                    </a:lnTo>
                    <a:lnTo>
                      <a:pt x="187" y="31"/>
                    </a:lnTo>
                    <a:lnTo>
                      <a:pt x="155" y="34"/>
                    </a:lnTo>
                    <a:lnTo>
                      <a:pt x="125" y="42"/>
                    </a:lnTo>
                    <a:lnTo>
                      <a:pt x="97" y="53"/>
                    </a:lnTo>
                    <a:lnTo>
                      <a:pt x="71" y="67"/>
                    </a:lnTo>
                    <a:lnTo>
                      <a:pt x="49" y="85"/>
                    </a:lnTo>
                    <a:lnTo>
                      <a:pt x="28" y="60"/>
                    </a:lnTo>
                    <a:lnTo>
                      <a:pt x="55" y="39"/>
                    </a:lnTo>
                    <a:lnTo>
                      <a:pt x="86" y="23"/>
                    </a:lnTo>
                    <a:lnTo>
                      <a:pt x="118" y="11"/>
                    </a:lnTo>
                    <a:lnTo>
                      <a:pt x="153" y="3"/>
                    </a:lnTo>
                    <a:lnTo>
                      <a:pt x="1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7"/>
              <p:cNvSpPr>
                <a:spLocks noEditPoints="1"/>
              </p:cNvSpPr>
              <p:nvPr userDrawn="1"/>
            </p:nvSpPr>
            <p:spPr bwMode="auto">
              <a:xfrm>
                <a:off x="5938838" y="3028951"/>
                <a:ext cx="93663" cy="47625"/>
              </a:xfrm>
              <a:custGeom>
                <a:avLst/>
                <a:gdLst>
                  <a:gd name="T0" fmla="*/ 58 w 118"/>
                  <a:gd name="T1" fmla="*/ 0 h 61"/>
                  <a:gd name="T2" fmla="*/ 66 w 118"/>
                  <a:gd name="T3" fmla="*/ 0 h 61"/>
                  <a:gd name="T4" fmla="*/ 88 w 118"/>
                  <a:gd name="T5" fmla="*/ 53 h 61"/>
                  <a:gd name="T6" fmla="*/ 110 w 118"/>
                  <a:gd name="T7" fmla="*/ 0 h 61"/>
                  <a:gd name="T8" fmla="*/ 118 w 118"/>
                  <a:gd name="T9" fmla="*/ 0 h 61"/>
                  <a:gd name="T10" fmla="*/ 118 w 118"/>
                  <a:gd name="T11" fmla="*/ 61 h 61"/>
                  <a:gd name="T12" fmla="*/ 113 w 118"/>
                  <a:gd name="T13" fmla="*/ 61 h 61"/>
                  <a:gd name="T14" fmla="*/ 113 w 118"/>
                  <a:gd name="T15" fmla="*/ 5 h 61"/>
                  <a:gd name="T16" fmla="*/ 113 w 118"/>
                  <a:gd name="T17" fmla="*/ 5 h 61"/>
                  <a:gd name="T18" fmla="*/ 89 w 118"/>
                  <a:gd name="T19" fmla="*/ 61 h 61"/>
                  <a:gd name="T20" fmla="*/ 86 w 118"/>
                  <a:gd name="T21" fmla="*/ 61 h 61"/>
                  <a:gd name="T22" fmla="*/ 64 w 118"/>
                  <a:gd name="T23" fmla="*/ 5 h 61"/>
                  <a:gd name="T24" fmla="*/ 64 w 118"/>
                  <a:gd name="T25" fmla="*/ 5 h 61"/>
                  <a:gd name="T26" fmla="*/ 64 w 118"/>
                  <a:gd name="T27" fmla="*/ 61 h 61"/>
                  <a:gd name="T28" fmla="*/ 58 w 118"/>
                  <a:gd name="T29" fmla="*/ 61 h 61"/>
                  <a:gd name="T30" fmla="*/ 58 w 118"/>
                  <a:gd name="T31" fmla="*/ 0 h 61"/>
                  <a:gd name="T32" fmla="*/ 0 w 118"/>
                  <a:gd name="T33" fmla="*/ 0 h 61"/>
                  <a:gd name="T34" fmla="*/ 44 w 118"/>
                  <a:gd name="T35" fmla="*/ 0 h 61"/>
                  <a:gd name="T36" fmla="*/ 44 w 118"/>
                  <a:gd name="T37" fmla="*/ 4 h 61"/>
                  <a:gd name="T38" fmla="*/ 24 w 118"/>
                  <a:gd name="T39" fmla="*/ 4 h 61"/>
                  <a:gd name="T40" fmla="*/ 24 w 118"/>
                  <a:gd name="T41" fmla="*/ 61 h 61"/>
                  <a:gd name="T42" fmla="*/ 20 w 118"/>
                  <a:gd name="T43" fmla="*/ 61 h 61"/>
                  <a:gd name="T44" fmla="*/ 20 w 118"/>
                  <a:gd name="T45" fmla="*/ 4 h 61"/>
                  <a:gd name="T46" fmla="*/ 0 w 118"/>
                  <a:gd name="T47" fmla="*/ 4 h 61"/>
                  <a:gd name="T48" fmla="*/ 0 w 118"/>
                  <a:gd name="T4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1">
                    <a:moveTo>
                      <a:pt x="58" y="0"/>
                    </a:moveTo>
                    <a:lnTo>
                      <a:pt x="66" y="0"/>
                    </a:lnTo>
                    <a:lnTo>
                      <a:pt x="88" y="53"/>
                    </a:lnTo>
                    <a:lnTo>
                      <a:pt x="110" y="0"/>
                    </a:lnTo>
                    <a:lnTo>
                      <a:pt x="118" y="0"/>
                    </a:lnTo>
                    <a:lnTo>
                      <a:pt x="118" y="61"/>
                    </a:lnTo>
                    <a:lnTo>
                      <a:pt x="113" y="61"/>
                    </a:lnTo>
                    <a:lnTo>
                      <a:pt x="113" y="5"/>
                    </a:lnTo>
                    <a:lnTo>
                      <a:pt x="113" y="5"/>
                    </a:lnTo>
                    <a:lnTo>
                      <a:pt x="89" y="61"/>
                    </a:lnTo>
                    <a:lnTo>
                      <a:pt x="86" y="61"/>
                    </a:lnTo>
                    <a:lnTo>
                      <a:pt x="64" y="5"/>
                    </a:lnTo>
                    <a:lnTo>
                      <a:pt x="64" y="5"/>
                    </a:lnTo>
                    <a:lnTo>
                      <a:pt x="64" y="61"/>
                    </a:lnTo>
                    <a:lnTo>
                      <a:pt x="58" y="61"/>
                    </a:lnTo>
                    <a:lnTo>
                      <a:pt x="58" y="0"/>
                    </a:lnTo>
                    <a:close/>
                    <a:moveTo>
                      <a:pt x="0" y="0"/>
                    </a:moveTo>
                    <a:lnTo>
                      <a:pt x="44" y="0"/>
                    </a:lnTo>
                    <a:lnTo>
                      <a:pt x="44" y="4"/>
                    </a:lnTo>
                    <a:lnTo>
                      <a:pt x="24" y="4"/>
                    </a:lnTo>
                    <a:lnTo>
                      <a:pt x="24" y="61"/>
                    </a:lnTo>
                    <a:lnTo>
                      <a:pt x="20" y="61"/>
                    </a:lnTo>
                    <a:lnTo>
                      <a:pt x="20" y="4"/>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 name="Group 21"/>
            <p:cNvGrpSpPr/>
            <p:nvPr userDrawn="1"/>
          </p:nvGrpSpPr>
          <p:grpSpPr>
            <a:xfrm>
              <a:off x="3857626" y="1555751"/>
              <a:ext cx="1419225" cy="930275"/>
              <a:chOff x="3857626" y="1555751"/>
              <a:chExt cx="1419225" cy="930275"/>
            </a:xfrm>
            <a:grpFill/>
          </p:grpSpPr>
          <p:sp>
            <p:nvSpPr>
              <p:cNvPr id="31" name="Freeform 28"/>
              <p:cNvSpPr>
                <a:spLocks/>
              </p:cNvSpPr>
              <p:nvPr userDrawn="1"/>
            </p:nvSpPr>
            <p:spPr bwMode="auto">
              <a:xfrm>
                <a:off x="3857626" y="1555751"/>
                <a:ext cx="1416050" cy="930275"/>
              </a:xfrm>
              <a:custGeom>
                <a:avLst/>
                <a:gdLst>
                  <a:gd name="T0" fmla="*/ 902 w 1784"/>
                  <a:gd name="T1" fmla="*/ 27 h 1172"/>
                  <a:gd name="T2" fmla="*/ 1076 w 1784"/>
                  <a:gd name="T3" fmla="*/ 141 h 1172"/>
                  <a:gd name="T4" fmla="*/ 1087 w 1784"/>
                  <a:gd name="T5" fmla="*/ 187 h 1172"/>
                  <a:gd name="T6" fmla="*/ 1044 w 1784"/>
                  <a:gd name="T7" fmla="*/ 218 h 1172"/>
                  <a:gd name="T8" fmla="*/ 1009 w 1784"/>
                  <a:gd name="T9" fmla="*/ 202 h 1172"/>
                  <a:gd name="T10" fmla="*/ 889 w 1784"/>
                  <a:gd name="T11" fmla="*/ 120 h 1172"/>
                  <a:gd name="T12" fmla="*/ 695 w 1784"/>
                  <a:gd name="T13" fmla="*/ 94 h 1172"/>
                  <a:gd name="T14" fmla="*/ 520 w 1784"/>
                  <a:gd name="T15" fmla="*/ 168 h 1172"/>
                  <a:gd name="T16" fmla="*/ 406 w 1784"/>
                  <a:gd name="T17" fmla="*/ 317 h 1172"/>
                  <a:gd name="T18" fmla="*/ 378 w 1784"/>
                  <a:gd name="T19" fmla="*/ 491 h 1172"/>
                  <a:gd name="T20" fmla="*/ 298 w 1784"/>
                  <a:gd name="T21" fmla="*/ 580 h 1172"/>
                  <a:gd name="T22" fmla="*/ 163 w 1784"/>
                  <a:gd name="T23" fmla="*/ 651 h 1172"/>
                  <a:gd name="T24" fmla="*/ 93 w 1784"/>
                  <a:gd name="T25" fmla="*/ 788 h 1172"/>
                  <a:gd name="T26" fmla="*/ 118 w 1784"/>
                  <a:gd name="T27" fmla="*/ 944 h 1172"/>
                  <a:gd name="T28" fmla="*/ 227 w 1784"/>
                  <a:gd name="T29" fmla="*/ 1052 h 1172"/>
                  <a:gd name="T30" fmla="*/ 356 w 1784"/>
                  <a:gd name="T31" fmla="*/ 1081 h 1172"/>
                  <a:gd name="T32" fmla="*/ 1482 w 1784"/>
                  <a:gd name="T33" fmla="*/ 1077 h 1172"/>
                  <a:gd name="T34" fmla="*/ 1619 w 1784"/>
                  <a:gd name="T35" fmla="*/ 1006 h 1172"/>
                  <a:gd name="T36" fmla="*/ 1690 w 1784"/>
                  <a:gd name="T37" fmla="*/ 869 h 1172"/>
                  <a:gd name="T38" fmla="*/ 1670 w 1784"/>
                  <a:gd name="T39" fmla="*/ 720 h 1172"/>
                  <a:gd name="T40" fmla="*/ 1575 w 1784"/>
                  <a:gd name="T41" fmla="*/ 614 h 1172"/>
                  <a:gd name="T42" fmla="*/ 1421 w 1784"/>
                  <a:gd name="T43" fmla="*/ 571 h 1172"/>
                  <a:gd name="T44" fmla="*/ 1434 w 1784"/>
                  <a:gd name="T45" fmla="*/ 458 h 1172"/>
                  <a:gd name="T46" fmla="*/ 1393 w 1784"/>
                  <a:gd name="T47" fmla="*/ 380 h 1172"/>
                  <a:gd name="T48" fmla="*/ 1339 w 1784"/>
                  <a:gd name="T49" fmla="*/ 345 h 1172"/>
                  <a:gd name="T50" fmla="*/ 1256 w 1784"/>
                  <a:gd name="T51" fmla="*/ 336 h 1172"/>
                  <a:gd name="T52" fmla="*/ 1182 w 1784"/>
                  <a:gd name="T53" fmla="*/ 370 h 1172"/>
                  <a:gd name="T54" fmla="*/ 1154 w 1784"/>
                  <a:gd name="T55" fmla="*/ 402 h 1172"/>
                  <a:gd name="T56" fmla="*/ 1144 w 1784"/>
                  <a:gd name="T57" fmla="*/ 420 h 1172"/>
                  <a:gd name="T58" fmla="*/ 900 w 1784"/>
                  <a:gd name="T59" fmla="*/ 953 h 1172"/>
                  <a:gd name="T60" fmla="*/ 857 w 1784"/>
                  <a:gd name="T61" fmla="*/ 957 h 1172"/>
                  <a:gd name="T62" fmla="*/ 640 w 1784"/>
                  <a:gd name="T63" fmla="*/ 494 h 1172"/>
                  <a:gd name="T64" fmla="*/ 652 w 1784"/>
                  <a:gd name="T65" fmla="*/ 442 h 1172"/>
                  <a:gd name="T66" fmla="*/ 704 w 1784"/>
                  <a:gd name="T67" fmla="*/ 436 h 1172"/>
                  <a:gd name="T68" fmla="*/ 1057 w 1784"/>
                  <a:gd name="T69" fmla="*/ 389 h 1172"/>
                  <a:gd name="T70" fmla="*/ 1122 w 1784"/>
                  <a:gd name="T71" fmla="*/ 303 h 1172"/>
                  <a:gd name="T72" fmla="*/ 1253 w 1784"/>
                  <a:gd name="T73" fmla="*/ 246 h 1172"/>
                  <a:gd name="T74" fmla="*/ 1262 w 1784"/>
                  <a:gd name="T75" fmla="*/ 245 h 1172"/>
                  <a:gd name="T76" fmla="*/ 1282 w 1784"/>
                  <a:gd name="T77" fmla="*/ 243 h 1172"/>
                  <a:gd name="T78" fmla="*/ 1342 w 1784"/>
                  <a:gd name="T79" fmla="*/ 250 h 1172"/>
                  <a:gd name="T80" fmla="*/ 1452 w 1784"/>
                  <a:gd name="T81" fmla="*/ 311 h 1172"/>
                  <a:gd name="T82" fmla="*/ 1496 w 1784"/>
                  <a:gd name="T83" fmla="*/ 367 h 1172"/>
                  <a:gd name="T84" fmla="*/ 1527 w 1784"/>
                  <a:gd name="T85" fmla="*/ 487 h 1172"/>
                  <a:gd name="T86" fmla="*/ 1648 w 1784"/>
                  <a:gd name="T87" fmla="*/ 554 h 1172"/>
                  <a:gd name="T88" fmla="*/ 1756 w 1784"/>
                  <a:gd name="T89" fmla="*/ 694 h 1172"/>
                  <a:gd name="T90" fmla="*/ 1781 w 1784"/>
                  <a:gd name="T91" fmla="*/ 874 h 1172"/>
                  <a:gd name="T92" fmla="*/ 1712 w 1784"/>
                  <a:gd name="T93" fmla="*/ 1038 h 1172"/>
                  <a:gd name="T94" fmla="*/ 1574 w 1784"/>
                  <a:gd name="T95" fmla="*/ 1145 h 1172"/>
                  <a:gd name="T96" fmla="*/ 1424 w 1784"/>
                  <a:gd name="T97" fmla="*/ 1172 h 1172"/>
                  <a:gd name="T98" fmla="*/ 252 w 1784"/>
                  <a:gd name="T99" fmla="*/ 1159 h 1172"/>
                  <a:gd name="T100" fmla="*/ 100 w 1784"/>
                  <a:gd name="T101" fmla="*/ 1072 h 1172"/>
                  <a:gd name="T102" fmla="*/ 12 w 1784"/>
                  <a:gd name="T103" fmla="*/ 919 h 1172"/>
                  <a:gd name="T104" fmla="*/ 11 w 1784"/>
                  <a:gd name="T105" fmla="*/ 739 h 1172"/>
                  <a:gd name="T106" fmla="*/ 97 w 1784"/>
                  <a:gd name="T107" fmla="*/ 589 h 1172"/>
                  <a:gd name="T108" fmla="*/ 243 w 1784"/>
                  <a:gd name="T109" fmla="*/ 499 h 1172"/>
                  <a:gd name="T110" fmla="*/ 298 w 1784"/>
                  <a:gd name="T111" fmla="*/ 355 h 1172"/>
                  <a:gd name="T112" fmla="*/ 386 w 1784"/>
                  <a:gd name="T113" fmla="*/ 173 h 1172"/>
                  <a:gd name="T114" fmla="*/ 544 w 1784"/>
                  <a:gd name="T115" fmla="*/ 46 h 1172"/>
                  <a:gd name="T116" fmla="*/ 746 w 1784"/>
                  <a:gd name="T117" fmla="*/ 0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84" h="1172">
                    <a:moveTo>
                      <a:pt x="746" y="0"/>
                    </a:moveTo>
                    <a:lnTo>
                      <a:pt x="800" y="2"/>
                    </a:lnTo>
                    <a:lnTo>
                      <a:pt x="852" y="13"/>
                    </a:lnTo>
                    <a:lnTo>
                      <a:pt x="902" y="27"/>
                    </a:lnTo>
                    <a:lnTo>
                      <a:pt x="951" y="49"/>
                    </a:lnTo>
                    <a:lnTo>
                      <a:pt x="997" y="74"/>
                    </a:lnTo>
                    <a:lnTo>
                      <a:pt x="1038" y="105"/>
                    </a:lnTo>
                    <a:lnTo>
                      <a:pt x="1076" y="141"/>
                    </a:lnTo>
                    <a:lnTo>
                      <a:pt x="1080" y="144"/>
                    </a:lnTo>
                    <a:lnTo>
                      <a:pt x="1087" y="158"/>
                    </a:lnTo>
                    <a:lnTo>
                      <a:pt x="1089" y="173"/>
                    </a:lnTo>
                    <a:lnTo>
                      <a:pt x="1087" y="187"/>
                    </a:lnTo>
                    <a:lnTo>
                      <a:pt x="1081" y="200"/>
                    </a:lnTo>
                    <a:lnTo>
                      <a:pt x="1071" y="209"/>
                    </a:lnTo>
                    <a:lnTo>
                      <a:pt x="1058" y="215"/>
                    </a:lnTo>
                    <a:lnTo>
                      <a:pt x="1044" y="218"/>
                    </a:lnTo>
                    <a:lnTo>
                      <a:pt x="1033" y="216"/>
                    </a:lnTo>
                    <a:lnTo>
                      <a:pt x="1021" y="212"/>
                    </a:lnTo>
                    <a:lnTo>
                      <a:pt x="1012" y="204"/>
                    </a:lnTo>
                    <a:lnTo>
                      <a:pt x="1009" y="202"/>
                    </a:lnTo>
                    <a:lnTo>
                      <a:pt x="1007" y="200"/>
                    </a:lnTo>
                    <a:lnTo>
                      <a:pt x="971" y="168"/>
                    </a:lnTo>
                    <a:lnTo>
                      <a:pt x="931" y="141"/>
                    </a:lnTo>
                    <a:lnTo>
                      <a:pt x="889" y="120"/>
                    </a:lnTo>
                    <a:lnTo>
                      <a:pt x="843" y="104"/>
                    </a:lnTo>
                    <a:lnTo>
                      <a:pt x="796" y="94"/>
                    </a:lnTo>
                    <a:lnTo>
                      <a:pt x="746" y="90"/>
                    </a:lnTo>
                    <a:lnTo>
                      <a:pt x="695" y="94"/>
                    </a:lnTo>
                    <a:lnTo>
                      <a:pt x="647" y="104"/>
                    </a:lnTo>
                    <a:lnTo>
                      <a:pt x="602" y="120"/>
                    </a:lnTo>
                    <a:lnTo>
                      <a:pt x="560" y="141"/>
                    </a:lnTo>
                    <a:lnTo>
                      <a:pt x="520" y="168"/>
                    </a:lnTo>
                    <a:lnTo>
                      <a:pt x="484" y="200"/>
                    </a:lnTo>
                    <a:lnTo>
                      <a:pt x="453" y="234"/>
                    </a:lnTo>
                    <a:lnTo>
                      <a:pt x="427" y="274"/>
                    </a:lnTo>
                    <a:lnTo>
                      <a:pt x="406" y="317"/>
                    </a:lnTo>
                    <a:lnTo>
                      <a:pt x="390" y="363"/>
                    </a:lnTo>
                    <a:lnTo>
                      <a:pt x="380" y="410"/>
                    </a:lnTo>
                    <a:lnTo>
                      <a:pt x="376" y="461"/>
                    </a:lnTo>
                    <a:lnTo>
                      <a:pt x="378" y="491"/>
                    </a:lnTo>
                    <a:lnTo>
                      <a:pt x="381" y="523"/>
                    </a:lnTo>
                    <a:lnTo>
                      <a:pt x="390" y="575"/>
                    </a:lnTo>
                    <a:lnTo>
                      <a:pt x="337" y="576"/>
                    </a:lnTo>
                    <a:lnTo>
                      <a:pt x="298" y="580"/>
                    </a:lnTo>
                    <a:lnTo>
                      <a:pt x="260" y="590"/>
                    </a:lnTo>
                    <a:lnTo>
                      <a:pt x="224" y="605"/>
                    </a:lnTo>
                    <a:lnTo>
                      <a:pt x="192" y="627"/>
                    </a:lnTo>
                    <a:lnTo>
                      <a:pt x="163" y="651"/>
                    </a:lnTo>
                    <a:lnTo>
                      <a:pt x="138" y="681"/>
                    </a:lnTo>
                    <a:lnTo>
                      <a:pt x="118" y="714"/>
                    </a:lnTo>
                    <a:lnTo>
                      <a:pt x="103" y="749"/>
                    </a:lnTo>
                    <a:lnTo>
                      <a:pt x="93" y="788"/>
                    </a:lnTo>
                    <a:lnTo>
                      <a:pt x="90" y="828"/>
                    </a:lnTo>
                    <a:lnTo>
                      <a:pt x="93" y="869"/>
                    </a:lnTo>
                    <a:lnTo>
                      <a:pt x="103" y="908"/>
                    </a:lnTo>
                    <a:lnTo>
                      <a:pt x="118" y="944"/>
                    </a:lnTo>
                    <a:lnTo>
                      <a:pt x="139" y="977"/>
                    </a:lnTo>
                    <a:lnTo>
                      <a:pt x="164" y="1006"/>
                    </a:lnTo>
                    <a:lnTo>
                      <a:pt x="193" y="1032"/>
                    </a:lnTo>
                    <a:lnTo>
                      <a:pt x="227" y="1052"/>
                    </a:lnTo>
                    <a:lnTo>
                      <a:pt x="263" y="1068"/>
                    </a:lnTo>
                    <a:lnTo>
                      <a:pt x="301" y="1077"/>
                    </a:lnTo>
                    <a:lnTo>
                      <a:pt x="343" y="1081"/>
                    </a:lnTo>
                    <a:lnTo>
                      <a:pt x="356" y="1081"/>
                    </a:lnTo>
                    <a:lnTo>
                      <a:pt x="357" y="1081"/>
                    </a:lnTo>
                    <a:lnTo>
                      <a:pt x="1428" y="1081"/>
                    </a:lnTo>
                    <a:lnTo>
                      <a:pt x="1442" y="1081"/>
                    </a:lnTo>
                    <a:lnTo>
                      <a:pt x="1482" y="1077"/>
                    </a:lnTo>
                    <a:lnTo>
                      <a:pt x="1521" y="1068"/>
                    </a:lnTo>
                    <a:lnTo>
                      <a:pt x="1557" y="1052"/>
                    </a:lnTo>
                    <a:lnTo>
                      <a:pt x="1590" y="1032"/>
                    </a:lnTo>
                    <a:lnTo>
                      <a:pt x="1619" y="1006"/>
                    </a:lnTo>
                    <a:lnTo>
                      <a:pt x="1645" y="977"/>
                    </a:lnTo>
                    <a:lnTo>
                      <a:pt x="1665" y="944"/>
                    </a:lnTo>
                    <a:lnTo>
                      <a:pt x="1681" y="908"/>
                    </a:lnTo>
                    <a:lnTo>
                      <a:pt x="1690" y="869"/>
                    </a:lnTo>
                    <a:lnTo>
                      <a:pt x="1693" y="828"/>
                    </a:lnTo>
                    <a:lnTo>
                      <a:pt x="1690" y="791"/>
                    </a:lnTo>
                    <a:lnTo>
                      <a:pt x="1682" y="755"/>
                    </a:lnTo>
                    <a:lnTo>
                      <a:pt x="1670" y="720"/>
                    </a:lnTo>
                    <a:lnTo>
                      <a:pt x="1652" y="690"/>
                    </a:lnTo>
                    <a:lnTo>
                      <a:pt x="1629" y="660"/>
                    </a:lnTo>
                    <a:lnTo>
                      <a:pt x="1605" y="636"/>
                    </a:lnTo>
                    <a:lnTo>
                      <a:pt x="1575" y="614"/>
                    </a:lnTo>
                    <a:lnTo>
                      <a:pt x="1543" y="597"/>
                    </a:lnTo>
                    <a:lnTo>
                      <a:pt x="1508" y="585"/>
                    </a:lnTo>
                    <a:lnTo>
                      <a:pt x="1471" y="578"/>
                    </a:lnTo>
                    <a:lnTo>
                      <a:pt x="1421" y="571"/>
                    </a:lnTo>
                    <a:lnTo>
                      <a:pt x="1433" y="522"/>
                    </a:lnTo>
                    <a:lnTo>
                      <a:pt x="1436" y="504"/>
                    </a:lnTo>
                    <a:lnTo>
                      <a:pt x="1437" y="487"/>
                    </a:lnTo>
                    <a:lnTo>
                      <a:pt x="1434" y="458"/>
                    </a:lnTo>
                    <a:lnTo>
                      <a:pt x="1426" y="431"/>
                    </a:lnTo>
                    <a:lnTo>
                      <a:pt x="1414" y="406"/>
                    </a:lnTo>
                    <a:lnTo>
                      <a:pt x="1397" y="384"/>
                    </a:lnTo>
                    <a:lnTo>
                      <a:pt x="1393" y="380"/>
                    </a:lnTo>
                    <a:lnTo>
                      <a:pt x="1389" y="376"/>
                    </a:lnTo>
                    <a:lnTo>
                      <a:pt x="1387" y="374"/>
                    </a:lnTo>
                    <a:lnTo>
                      <a:pt x="1364" y="358"/>
                    </a:lnTo>
                    <a:lnTo>
                      <a:pt x="1339" y="345"/>
                    </a:lnTo>
                    <a:lnTo>
                      <a:pt x="1312" y="337"/>
                    </a:lnTo>
                    <a:lnTo>
                      <a:pt x="1283" y="335"/>
                    </a:lnTo>
                    <a:lnTo>
                      <a:pt x="1282" y="335"/>
                    </a:lnTo>
                    <a:lnTo>
                      <a:pt x="1256" y="336"/>
                    </a:lnTo>
                    <a:lnTo>
                      <a:pt x="1233" y="340"/>
                    </a:lnTo>
                    <a:lnTo>
                      <a:pt x="1212" y="348"/>
                    </a:lnTo>
                    <a:lnTo>
                      <a:pt x="1196" y="358"/>
                    </a:lnTo>
                    <a:lnTo>
                      <a:pt x="1182" y="370"/>
                    </a:lnTo>
                    <a:lnTo>
                      <a:pt x="1171" y="381"/>
                    </a:lnTo>
                    <a:lnTo>
                      <a:pt x="1163" y="390"/>
                    </a:lnTo>
                    <a:lnTo>
                      <a:pt x="1157" y="398"/>
                    </a:lnTo>
                    <a:lnTo>
                      <a:pt x="1154" y="402"/>
                    </a:lnTo>
                    <a:lnTo>
                      <a:pt x="1152" y="407"/>
                    </a:lnTo>
                    <a:lnTo>
                      <a:pt x="1149" y="410"/>
                    </a:lnTo>
                    <a:lnTo>
                      <a:pt x="1147" y="415"/>
                    </a:lnTo>
                    <a:lnTo>
                      <a:pt x="1144" y="420"/>
                    </a:lnTo>
                    <a:lnTo>
                      <a:pt x="1139" y="429"/>
                    </a:lnTo>
                    <a:lnTo>
                      <a:pt x="918" y="933"/>
                    </a:lnTo>
                    <a:lnTo>
                      <a:pt x="910" y="944"/>
                    </a:lnTo>
                    <a:lnTo>
                      <a:pt x="900" y="953"/>
                    </a:lnTo>
                    <a:lnTo>
                      <a:pt x="889" y="958"/>
                    </a:lnTo>
                    <a:lnTo>
                      <a:pt x="876" y="960"/>
                    </a:lnTo>
                    <a:lnTo>
                      <a:pt x="866" y="959"/>
                    </a:lnTo>
                    <a:lnTo>
                      <a:pt x="857" y="957"/>
                    </a:lnTo>
                    <a:lnTo>
                      <a:pt x="846" y="949"/>
                    </a:lnTo>
                    <a:lnTo>
                      <a:pt x="838" y="939"/>
                    </a:lnTo>
                    <a:lnTo>
                      <a:pt x="833" y="927"/>
                    </a:lnTo>
                    <a:lnTo>
                      <a:pt x="640" y="494"/>
                    </a:lnTo>
                    <a:lnTo>
                      <a:pt x="637" y="479"/>
                    </a:lnTo>
                    <a:lnTo>
                      <a:pt x="638" y="465"/>
                    </a:lnTo>
                    <a:lnTo>
                      <a:pt x="643" y="452"/>
                    </a:lnTo>
                    <a:lnTo>
                      <a:pt x="652" y="442"/>
                    </a:lnTo>
                    <a:lnTo>
                      <a:pt x="664" y="434"/>
                    </a:lnTo>
                    <a:lnTo>
                      <a:pt x="678" y="429"/>
                    </a:lnTo>
                    <a:lnTo>
                      <a:pt x="692" y="431"/>
                    </a:lnTo>
                    <a:lnTo>
                      <a:pt x="704" y="436"/>
                    </a:lnTo>
                    <a:lnTo>
                      <a:pt x="716" y="444"/>
                    </a:lnTo>
                    <a:lnTo>
                      <a:pt x="724" y="456"/>
                    </a:lnTo>
                    <a:lnTo>
                      <a:pt x="876" y="801"/>
                    </a:lnTo>
                    <a:lnTo>
                      <a:pt x="1057" y="389"/>
                    </a:lnTo>
                    <a:lnTo>
                      <a:pt x="1057" y="389"/>
                    </a:lnTo>
                    <a:lnTo>
                      <a:pt x="1075" y="357"/>
                    </a:lnTo>
                    <a:lnTo>
                      <a:pt x="1097" y="329"/>
                    </a:lnTo>
                    <a:lnTo>
                      <a:pt x="1122" y="303"/>
                    </a:lnTo>
                    <a:lnTo>
                      <a:pt x="1151" y="282"/>
                    </a:lnTo>
                    <a:lnTo>
                      <a:pt x="1182" y="265"/>
                    </a:lnTo>
                    <a:lnTo>
                      <a:pt x="1217" y="253"/>
                    </a:lnTo>
                    <a:lnTo>
                      <a:pt x="1253" y="246"/>
                    </a:lnTo>
                    <a:lnTo>
                      <a:pt x="1254" y="246"/>
                    </a:lnTo>
                    <a:lnTo>
                      <a:pt x="1256" y="246"/>
                    </a:lnTo>
                    <a:lnTo>
                      <a:pt x="1258" y="245"/>
                    </a:lnTo>
                    <a:lnTo>
                      <a:pt x="1262" y="245"/>
                    </a:lnTo>
                    <a:lnTo>
                      <a:pt x="1265" y="245"/>
                    </a:lnTo>
                    <a:lnTo>
                      <a:pt x="1267" y="245"/>
                    </a:lnTo>
                    <a:lnTo>
                      <a:pt x="1273" y="245"/>
                    </a:lnTo>
                    <a:lnTo>
                      <a:pt x="1282" y="243"/>
                    </a:lnTo>
                    <a:lnTo>
                      <a:pt x="1290" y="245"/>
                    </a:lnTo>
                    <a:lnTo>
                      <a:pt x="1294" y="245"/>
                    </a:lnTo>
                    <a:lnTo>
                      <a:pt x="1301" y="245"/>
                    </a:lnTo>
                    <a:lnTo>
                      <a:pt x="1342" y="250"/>
                    </a:lnTo>
                    <a:lnTo>
                      <a:pt x="1379" y="263"/>
                    </a:lnTo>
                    <a:lnTo>
                      <a:pt x="1414" y="281"/>
                    </a:lnTo>
                    <a:lnTo>
                      <a:pt x="1445" y="304"/>
                    </a:lnTo>
                    <a:lnTo>
                      <a:pt x="1452" y="311"/>
                    </a:lnTo>
                    <a:lnTo>
                      <a:pt x="1457" y="316"/>
                    </a:lnTo>
                    <a:lnTo>
                      <a:pt x="1479" y="340"/>
                    </a:lnTo>
                    <a:lnTo>
                      <a:pt x="1497" y="367"/>
                    </a:lnTo>
                    <a:lnTo>
                      <a:pt x="1496" y="367"/>
                    </a:lnTo>
                    <a:lnTo>
                      <a:pt x="1509" y="396"/>
                    </a:lnTo>
                    <a:lnTo>
                      <a:pt x="1519" y="425"/>
                    </a:lnTo>
                    <a:lnTo>
                      <a:pt x="1525" y="455"/>
                    </a:lnTo>
                    <a:lnTo>
                      <a:pt x="1527" y="487"/>
                    </a:lnTo>
                    <a:lnTo>
                      <a:pt x="1527" y="496"/>
                    </a:lnTo>
                    <a:lnTo>
                      <a:pt x="1571" y="511"/>
                    </a:lnTo>
                    <a:lnTo>
                      <a:pt x="1611" y="530"/>
                    </a:lnTo>
                    <a:lnTo>
                      <a:pt x="1648" y="554"/>
                    </a:lnTo>
                    <a:lnTo>
                      <a:pt x="1682" y="584"/>
                    </a:lnTo>
                    <a:lnTo>
                      <a:pt x="1711" y="618"/>
                    </a:lnTo>
                    <a:lnTo>
                      <a:pt x="1736" y="654"/>
                    </a:lnTo>
                    <a:lnTo>
                      <a:pt x="1756" y="694"/>
                    </a:lnTo>
                    <a:lnTo>
                      <a:pt x="1772" y="737"/>
                    </a:lnTo>
                    <a:lnTo>
                      <a:pt x="1781" y="782"/>
                    </a:lnTo>
                    <a:lnTo>
                      <a:pt x="1784" y="828"/>
                    </a:lnTo>
                    <a:lnTo>
                      <a:pt x="1781" y="874"/>
                    </a:lnTo>
                    <a:lnTo>
                      <a:pt x="1772" y="919"/>
                    </a:lnTo>
                    <a:lnTo>
                      <a:pt x="1757" y="962"/>
                    </a:lnTo>
                    <a:lnTo>
                      <a:pt x="1737" y="1002"/>
                    </a:lnTo>
                    <a:lnTo>
                      <a:pt x="1712" y="1038"/>
                    </a:lnTo>
                    <a:lnTo>
                      <a:pt x="1683" y="1072"/>
                    </a:lnTo>
                    <a:lnTo>
                      <a:pt x="1651" y="1100"/>
                    </a:lnTo>
                    <a:lnTo>
                      <a:pt x="1615" y="1125"/>
                    </a:lnTo>
                    <a:lnTo>
                      <a:pt x="1574" y="1145"/>
                    </a:lnTo>
                    <a:lnTo>
                      <a:pt x="1533" y="1159"/>
                    </a:lnTo>
                    <a:lnTo>
                      <a:pt x="1488" y="1168"/>
                    </a:lnTo>
                    <a:lnTo>
                      <a:pt x="1442" y="1172"/>
                    </a:lnTo>
                    <a:lnTo>
                      <a:pt x="1424" y="1172"/>
                    </a:lnTo>
                    <a:lnTo>
                      <a:pt x="360" y="1172"/>
                    </a:lnTo>
                    <a:lnTo>
                      <a:pt x="343" y="1172"/>
                    </a:lnTo>
                    <a:lnTo>
                      <a:pt x="295" y="1168"/>
                    </a:lnTo>
                    <a:lnTo>
                      <a:pt x="252" y="1159"/>
                    </a:lnTo>
                    <a:lnTo>
                      <a:pt x="209" y="1145"/>
                    </a:lnTo>
                    <a:lnTo>
                      <a:pt x="170" y="1125"/>
                    </a:lnTo>
                    <a:lnTo>
                      <a:pt x="133" y="1100"/>
                    </a:lnTo>
                    <a:lnTo>
                      <a:pt x="100" y="1072"/>
                    </a:lnTo>
                    <a:lnTo>
                      <a:pt x="71" y="1038"/>
                    </a:lnTo>
                    <a:lnTo>
                      <a:pt x="46" y="1002"/>
                    </a:lnTo>
                    <a:lnTo>
                      <a:pt x="27" y="962"/>
                    </a:lnTo>
                    <a:lnTo>
                      <a:pt x="12" y="919"/>
                    </a:lnTo>
                    <a:lnTo>
                      <a:pt x="3" y="874"/>
                    </a:lnTo>
                    <a:lnTo>
                      <a:pt x="0" y="828"/>
                    </a:lnTo>
                    <a:lnTo>
                      <a:pt x="2" y="783"/>
                    </a:lnTo>
                    <a:lnTo>
                      <a:pt x="11" y="739"/>
                    </a:lnTo>
                    <a:lnTo>
                      <a:pt x="26" y="698"/>
                    </a:lnTo>
                    <a:lnTo>
                      <a:pt x="45" y="658"/>
                    </a:lnTo>
                    <a:lnTo>
                      <a:pt x="69" y="622"/>
                    </a:lnTo>
                    <a:lnTo>
                      <a:pt x="97" y="589"/>
                    </a:lnTo>
                    <a:lnTo>
                      <a:pt x="129" y="560"/>
                    </a:lnTo>
                    <a:lnTo>
                      <a:pt x="164" y="535"/>
                    </a:lnTo>
                    <a:lnTo>
                      <a:pt x="202" y="515"/>
                    </a:lnTo>
                    <a:lnTo>
                      <a:pt x="243" y="499"/>
                    </a:lnTo>
                    <a:lnTo>
                      <a:pt x="286" y="489"/>
                    </a:lnTo>
                    <a:lnTo>
                      <a:pt x="285" y="461"/>
                    </a:lnTo>
                    <a:lnTo>
                      <a:pt x="289" y="407"/>
                    </a:lnTo>
                    <a:lnTo>
                      <a:pt x="298" y="355"/>
                    </a:lnTo>
                    <a:lnTo>
                      <a:pt x="312" y="305"/>
                    </a:lnTo>
                    <a:lnTo>
                      <a:pt x="333" y="258"/>
                    </a:lnTo>
                    <a:lnTo>
                      <a:pt x="357" y="214"/>
                    </a:lnTo>
                    <a:lnTo>
                      <a:pt x="386" y="173"/>
                    </a:lnTo>
                    <a:lnTo>
                      <a:pt x="420" y="135"/>
                    </a:lnTo>
                    <a:lnTo>
                      <a:pt x="458" y="102"/>
                    </a:lnTo>
                    <a:lnTo>
                      <a:pt x="499" y="71"/>
                    </a:lnTo>
                    <a:lnTo>
                      <a:pt x="544" y="46"/>
                    </a:lnTo>
                    <a:lnTo>
                      <a:pt x="591" y="26"/>
                    </a:lnTo>
                    <a:lnTo>
                      <a:pt x="640" y="11"/>
                    </a:lnTo>
                    <a:lnTo>
                      <a:pt x="692" y="2"/>
                    </a:lnTo>
                    <a:lnTo>
                      <a:pt x="7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9"/>
              <p:cNvSpPr>
                <a:spLocks noEditPoints="1"/>
              </p:cNvSpPr>
              <p:nvPr userDrawn="1"/>
            </p:nvSpPr>
            <p:spPr bwMode="auto">
              <a:xfrm>
                <a:off x="5187951" y="2438401"/>
                <a:ext cx="88900" cy="44450"/>
              </a:xfrm>
              <a:custGeom>
                <a:avLst/>
                <a:gdLst>
                  <a:gd name="T0" fmla="*/ 55 w 113"/>
                  <a:gd name="T1" fmla="*/ 0 h 57"/>
                  <a:gd name="T2" fmla="*/ 63 w 113"/>
                  <a:gd name="T3" fmla="*/ 0 h 57"/>
                  <a:gd name="T4" fmla="*/ 83 w 113"/>
                  <a:gd name="T5" fmla="*/ 50 h 57"/>
                  <a:gd name="T6" fmla="*/ 105 w 113"/>
                  <a:gd name="T7" fmla="*/ 0 h 57"/>
                  <a:gd name="T8" fmla="*/ 113 w 113"/>
                  <a:gd name="T9" fmla="*/ 0 h 57"/>
                  <a:gd name="T10" fmla="*/ 113 w 113"/>
                  <a:gd name="T11" fmla="*/ 57 h 57"/>
                  <a:gd name="T12" fmla="*/ 108 w 113"/>
                  <a:gd name="T13" fmla="*/ 57 h 57"/>
                  <a:gd name="T14" fmla="*/ 108 w 113"/>
                  <a:gd name="T15" fmla="*/ 5 h 57"/>
                  <a:gd name="T16" fmla="*/ 107 w 113"/>
                  <a:gd name="T17" fmla="*/ 5 h 57"/>
                  <a:gd name="T18" fmla="*/ 86 w 113"/>
                  <a:gd name="T19" fmla="*/ 57 h 57"/>
                  <a:gd name="T20" fmla="*/ 82 w 113"/>
                  <a:gd name="T21" fmla="*/ 57 h 57"/>
                  <a:gd name="T22" fmla="*/ 61 w 113"/>
                  <a:gd name="T23" fmla="*/ 5 h 57"/>
                  <a:gd name="T24" fmla="*/ 60 w 113"/>
                  <a:gd name="T25" fmla="*/ 5 h 57"/>
                  <a:gd name="T26" fmla="*/ 60 w 113"/>
                  <a:gd name="T27" fmla="*/ 57 h 57"/>
                  <a:gd name="T28" fmla="*/ 55 w 113"/>
                  <a:gd name="T29" fmla="*/ 57 h 57"/>
                  <a:gd name="T30" fmla="*/ 55 w 113"/>
                  <a:gd name="T31" fmla="*/ 0 h 57"/>
                  <a:gd name="T32" fmla="*/ 0 w 113"/>
                  <a:gd name="T33" fmla="*/ 0 h 57"/>
                  <a:gd name="T34" fmla="*/ 42 w 113"/>
                  <a:gd name="T35" fmla="*/ 0 h 57"/>
                  <a:gd name="T36" fmla="*/ 42 w 113"/>
                  <a:gd name="T37" fmla="*/ 5 h 57"/>
                  <a:gd name="T38" fmla="*/ 24 w 113"/>
                  <a:gd name="T39" fmla="*/ 5 h 57"/>
                  <a:gd name="T40" fmla="*/ 24 w 113"/>
                  <a:gd name="T41" fmla="*/ 57 h 57"/>
                  <a:gd name="T42" fmla="*/ 18 w 113"/>
                  <a:gd name="T43" fmla="*/ 57 h 57"/>
                  <a:gd name="T44" fmla="*/ 18 w 113"/>
                  <a:gd name="T45" fmla="*/ 5 h 57"/>
                  <a:gd name="T46" fmla="*/ 0 w 113"/>
                  <a:gd name="T47" fmla="*/ 5 h 57"/>
                  <a:gd name="T48" fmla="*/ 0 w 113"/>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3" h="57">
                    <a:moveTo>
                      <a:pt x="55" y="0"/>
                    </a:moveTo>
                    <a:lnTo>
                      <a:pt x="63" y="0"/>
                    </a:lnTo>
                    <a:lnTo>
                      <a:pt x="83" y="50"/>
                    </a:lnTo>
                    <a:lnTo>
                      <a:pt x="105" y="0"/>
                    </a:lnTo>
                    <a:lnTo>
                      <a:pt x="113" y="0"/>
                    </a:lnTo>
                    <a:lnTo>
                      <a:pt x="113" y="57"/>
                    </a:lnTo>
                    <a:lnTo>
                      <a:pt x="108" y="57"/>
                    </a:lnTo>
                    <a:lnTo>
                      <a:pt x="108" y="5"/>
                    </a:lnTo>
                    <a:lnTo>
                      <a:pt x="107" y="5"/>
                    </a:lnTo>
                    <a:lnTo>
                      <a:pt x="86" y="57"/>
                    </a:lnTo>
                    <a:lnTo>
                      <a:pt x="82" y="57"/>
                    </a:lnTo>
                    <a:lnTo>
                      <a:pt x="61" y="5"/>
                    </a:lnTo>
                    <a:lnTo>
                      <a:pt x="60" y="5"/>
                    </a:lnTo>
                    <a:lnTo>
                      <a:pt x="60" y="57"/>
                    </a:lnTo>
                    <a:lnTo>
                      <a:pt x="55" y="57"/>
                    </a:lnTo>
                    <a:lnTo>
                      <a:pt x="55" y="0"/>
                    </a:lnTo>
                    <a:close/>
                    <a:moveTo>
                      <a:pt x="0" y="0"/>
                    </a:moveTo>
                    <a:lnTo>
                      <a:pt x="42" y="0"/>
                    </a:lnTo>
                    <a:lnTo>
                      <a:pt x="42" y="5"/>
                    </a:lnTo>
                    <a:lnTo>
                      <a:pt x="24" y="5"/>
                    </a:lnTo>
                    <a:lnTo>
                      <a:pt x="24" y="57"/>
                    </a:lnTo>
                    <a:lnTo>
                      <a:pt x="18" y="57"/>
                    </a:lnTo>
                    <a:lnTo>
                      <a:pt x="18" y="5"/>
                    </a:lnTo>
                    <a:lnTo>
                      <a:pt x="0"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2" name="TextBox 4"/>
          <p:cNvSpPr txBox="1"/>
          <p:nvPr userDrawn="1"/>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dirty="0" smtClean="0">
                <a:ln>
                  <a:noFill/>
                </a:ln>
                <a:solidFill>
                  <a:schemeClr val="bg1">
                    <a:lumMod val="85000"/>
                  </a:schemeClr>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dirty="0">
              <a:ln>
                <a:noFill/>
              </a:ln>
              <a:solidFill>
                <a:schemeClr val="bg1">
                  <a:lumMod val="85000"/>
                </a:schemeClr>
              </a:solidFill>
              <a:effectLst/>
              <a:uLnTx/>
              <a:uFillTx/>
              <a:latin typeface="+mn-lt"/>
              <a:ea typeface="Calibri" charset="0"/>
              <a:cs typeface="Arial" panose="020B0604020202020204" pitchFamily="34" charset="0"/>
            </a:endParaRPr>
          </a:p>
        </p:txBody>
      </p:sp>
    </p:spTree>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636"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AS Viya Teal Section">
    <p:bg>
      <p:bgPr>
        <a:gradFill>
          <a:gsLst>
            <a:gs pos="0">
              <a:srgbClr val="19BBB7"/>
            </a:gs>
            <a:gs pos="100000">
              <a:srgbClr val="00727C"/>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00894"/>
            <a:ext cx="9144000" cy="584775"/>
          </a:xfrm>
        </p:spPr>
        <p:txBody>
          <a:bodyPr anchor="b" anchorCtr="0">
            <a:spAutoFit/>
          </a:bodyPr>
          <a:lstStyle>
            <a:lvl1pPr algn="ctr">
              <a:defRPr sz="3200" baseline="0">
                <a:solidFill>
                  <a:schemeClr val="bg1"/>
                </a:solidFill>
                <a:latin typeface="+mj-lt"/>
              </a:defRPr>
            </a:lvl1pPr>
          </a:lstStyle>
          <a:p>
            <a:r>
              <a:rPr lang="en-US" dirty="0" smtClean="0"/>
              <a:t>Click to Edit Title</a:t>
            </a:r>
            <a:endParaRPr lang="en-US" dirty="0"/>
          </a:p>
        </p:txBody>
      </p:sp>
      <p:sp>
        <p:nvSpPr>
          <p:cNvPr id="4" name="Text Placeholder 2"/>
          <p:cNvSpPr>
            <a:spLocks noGrp="1"/>
          </p:cNvSpPr>
          <p:nvPr>
            <p:ph type="body" sz="quarter" idx="10" hasCustomPrompt="1"/>
          </p:nvPr>
        </p:nvSpPr>
        <p:spPr>
          <a:xfrm>
            <a:off x="0" y="2383824"/>
            <a:ext cx="9144000" cy="353943"/>
          </a:xfrm>
        </p:spPr>
        <p:txBody>
          <a:bodyPr anchor="t">
            <a:spAutoFit/>
          </a:bodyPr>
          <a:lstStyle>
            <a:lvl1pPr marL="0" indent="-182880" algn="ctr">
              <a:lnSpc>
                <a:spcPct val="85000"/>
              </a:lnSpc>
              <a:spcBef>
                <a:spcPts val="800"/>
              </a:spcBef>
              <a:buFont typeface="Arial" pitchFamily="34" charset="0"/>
              <a:buNone/>
              <a:defRPr sz="2000" b="0" i="0" cap="none" baseline="0">
                <a:solidFill>
                  <a:schemeClr val="bg1"/>
                </a:solidFill>
                <a:latin typeface="+mn-lt"/>
              </a:defRPr>
            </a:lvl1pPr>
          </a:lstStyle>
          <a:p>
            <a:pPr lvl="0"/>
            <a:r>
              <a:rPr lang="en-US" dirty="0" smtClean="0"/>
              <a:t>Click to edit subtitle</a:t>
            </a:r>
            <a:endParaRPr lang="en-US" dirty="0"/>
          </a:p>
        </p:txBody>
      </p:sp>
      <p:sp>
        <p:nvSpPr>
          <p:cNvPr id="6" name="Slide Number Placeholder 3"/>
          <p:cNvSpPr>
            <a:spLocks noGrp="1"/>
          </p:cNvSpPr>
          <p:nvPr>
            <p:ph type="sldNum" sz="quarter" idx="12"/>
          </p:nvPr>
        </p:nvSpPr>
        <p:spPr/>
        <p:txBody>
          <a:bodyPr/>
          <a:lstStyle>
            <a:lvl1pPr>
              <a:defRPr>
                <a:solidFill>
                  <a:schemeClr val="bg1">
                    <a:lumMod val="85000"/>
                  </a:schemeClr>
                </a:solidFill>
              </a:defRPr>
            </a:lvl1pPr>
          </a:lstStyle>
          <a:p>
            <a:fld id="{4976208B-6111-490B-8CEC-FFB249DB2100}" type="slidenum">
              <a:rPr lang="en-US" smtClean="0"/>
              <a:pPr/>
              <a:t>‹#›</a:t>
            </a:fld>
            <a:endParaRPr lang="en-US" dirty="0"/>
          </a:p>
        </p:txBody>
      </p:sp>
      <p:sp>
        <p:nvSpPr>
          <p:cNvPr id="10" name="TextBox 4"/>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smtClean="0">
                <a:ln>
                  <a:noFill/>
                </a:ln>
                <a:solidFill>
                  <a:srgbClr val="00C3D2"/>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noProof="0" dirty="0">
              <a:ln>
                <a:noFill/>
              </a:ln>
              <a:solidFill>
                <a:srgbClr val="00C3D2"/>
              </a:solidFill>
              <a:effectLst/>
              <a:uLnTx/>
              <a:uFillTx/>
              <a:latin typeface="+mn-lt"/>
              <a:ea typeface="Calibri" charset="0"/>
              <a:cs typeface="Arial" panose="020B0604020202020204" pitchFamily="34" charset="0"/>
            </a:endParaRPr>
          </a:p>
        </p:txBody>
      </p:sp>
      <p:grpSp>
        <p:nvGrpSpPr>
          <p:cNvPr id="8" name="Group 7"/>
          <p:cNvGrpSpPr/>
          <p:nvPr userDrawn="1"/>
        </p:nvGrpSpPr>
        <p:grpSpPr>
          <a:xfrm>
            <a:off x="8427835" y="4765184"/>
            <a:ext cx="526892" cy="220528"/>
            <a:chOff x="6145213" y="4384676"/>
            <a:chExt cx="1582738" cy="649287"/>
          </a:xfrm>
          <a:solidFill>
            <a:schemeClr val="bg1"/>
          </a:solidFill>
        </p:grpSpPr>
        <p:sp>
          <p:nvSpPr>
            <p:cNvPr id="9" name="Freeform 6"/>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17"/>
          <p:cNvGrpSpPr>
            <a:grpSpLocks noChangeAspect="1"/>
          </p:cNvGrpSpPr>
          <p:nvPr userDrawn="1"/>
        </p:nvGrpSpPr>
        <p:grpSpPr>
          <a:xfrm>
            <a:off x="3706544" y="366711"/>
            <a:ext cx="1701875" cy="356702"/>
            <a:chOff x="2281238" y="2917826"/>
            <a:chExt cx="4567238" cy="957263"/>
          </a:xfrm>
        </p:grpSpPr>
        <p:sp>
          <p:nvSpPr>
            <p:cNvPr id="19" name="Freeform 6"/>
            <p:cNvSpPr>
              <a:spLocks noEditPoints="1"/>
            </p:cNvSpPr>
            <p:nvPr userDrawn="1"/>
          </p:nvSpPr>
          <p:spPr bwMode="auto">
            <a:xfrm>
              <a:off x="5237163" y="3119438"/>
              <a:ext cx="68263" cy="66675"/>
            </a:xfrm>
            <a:custGeom>
              <a:avLst/>
              <a:gdLst>
                <a:gd name="T0" fmla="*/ 33 w 85"/>
                <a:gd name="T1" fmla="*/ 23 h 84"/>
                <a:gd name="T2" fmla="*/ 33 w 85"/>
                <a:gd name="T3" fmla="*/ 41 h 84"/>
                <a:gd name="T4" fmla="*/ 42 w 85"/>
                <a:gd name="T5" fmla="*/ 41 h 84"/>
                <a:gd name="T6" fmla="*/ 45 w 85"/>
                <a:gd name="T7" fmla="*/ 41 h 84"/>
                <a:gd name="T8" fmla="*/ 49 w 85"/>
                <a:gd name="T9" fmla="*/ 41 h 84"/>
                <a:gd name="T10" fmla="*/ 52 w 85"/>
                <a:gd name="T11" fmla="*/ 39 h 84"/>
                <a:gd name="T12" fmla="*/ 54 w 85"/>
                <a:gd name="T13" fmla="*/ 35 h 84"/>
                <a:gd name="T14" fmla="*/ 54 w 85"/>
                <a:gd name="T15" fmla="*/ 32 h 84"/>
                <a:gd name="T16" fmla="*/ 54 w 85"/>
                <a:gd name="T17" fmla="*/ 28 h 84"/>
                <a:gd name="T18" fmla="*/ 52 w 85"/>
                <a:gd name="T19" fmla="*/ 27 h 84"/>
                <a:gd name="T20" fmla="*/ 50 w 85"/>
                <a:gd name="T21" fmla="*/ 25 h 84"/>
                <a:gd name="T22" fmla="*/ 47 w 85"/>
                <a:gd name="T23" fmla="*/ 23 h 84"/>
                <a:gd name="T24" fmla="*/ 43 w 85"/>
                <a:gd name="T25" fmla="*/ 23 h 84"/>
                <a:gd name="T26" fmla="*/ 33 w 85"/>
                <a:gd name="T27" fmla="*/ 23 h 84"/>
                <a:gd name="T28" fmla="*/ 28 w 85"/>
                <a:gd name="T29" fmla="*/ 20 h 84"/>
                <a:gd name="T30" fmla="*/ 43 w 85"/>
                <a:gd name="T31" fmla="*/ 20 h 84"/>
                <a:gd name="T32" fmla="*/ 49 w 85"/>
                <a:gd name="T33" fmla="*/ 20 h 84"/>
                <a:gd name="T34" fmla="*/ 54 w 85"/>
                <a:gd name="T35" fmla="*/ 21 h 84"/>
                <a:gd name="T36" fmla="*/ 57 w 85"/>
                <a:gd name="T37" fmla="*/ 23 h 84"/>
                <a:gd name="T38" fmla="*/ 59 w 85"/>
                <a:gd name="T39" fmla="*/ 27 h 84"/>
                <a:gd name="T40" fmla="*/ 59 w 85"/>
                <a:gd name="T41" fmla="*/ 32 h 84"/>
                <a:gd name="T42" fmla="*/ 59 w 85"/>
                <a:gd name="T43" fmla="*/ 37 h 84"/>
                <a:gd name="T44" fmla="*/ 56 w 85"/>
                <a:gd name="T45" fmla="*/ 41 h 84"/>
                <a:gd name="T46" fmla="*/ 52 w 85"/>
                <a:gd name="T47" fmla="*/ 44 h 84"/>
                <a:gd name="T48" fmla="*/ 47 w 85"/>
                <a:gd name="T49" fmla="*/ 44 h 84"/>
                <a:gd name="T50" fmla="*/ 61 w 85"/>
                <a:gd name="T51" fmla="*/ 65 h 84"/>
                <a:gd name="T52" fmla="*/ 56 w 85"/>
                <a:gd name="T53" fmla="*/ 65 h 84"/>
                <a:gd name="T54" fmla="*/ 42 w 85"/>
                <a:gd name="T55" fmla="*/ 46 h 84"/>
                <a:gd name="T56" fmla="*/ 33 w 85"/>
                <a:gd name="T57" fmla="*/ 46 h 84"/>
                <a:gd name="T58" fmla="*/ 33 w 85"/>
                <a:gd name="T59" fmla="*/ 65 h 84"/>
                <a:gd name="T60" fmla="*/ 28 w 85"/>
                <a:gd name="T61" fmla="*/ 65 h 84"/>
                <a:gd name="T62" fmla="*/ 28 w 85"/>
                <a:gd name="T63" fmla="*/ 20 h 84"/>
                <a:gd name="T64" fmla="*/ 43 w 85"/>
                <a:gd name="T65" fmla="*/ 6 h 84"/>
                <a:gd name="T66" fmla="*/ 24 w 85"/>
                <a:gd name="T67" fmla="*/ 11 h 84"/>
                <a:gd name="T68" fmla="*/ 10 w 85"/>
                <a:gd name="T69" fmla="*/ 23 h 84"/>
                <a:gd name="T70" fmla="*/ 5 w 85"/>
                <a:gd name="T71" fmla="*/ 42 h 84"/>
                <a:gd name="T72" fmla="*/ 9 w 85"/>
                <a:gd name="T73" fmla="*/ 56 h 84"/>
                <a:gd name="T74" fmla="*/ 16 w 85"/>
                <a:gd name="T75" fmla="*/ 68 h 84"/>
                <a:gd name="T76" fmla="*/ 28 w 85"/>
                <a:gd name="T77" fmla="*/ 77 h 84"/>
                <a:gd name="T78" fmla="*/ 43 w 85"/>
                <a:gd name="T79" fmla="*/ 81 h 84"/>
                <a:gd name="T80" fmla="*/ 61 w 85"/>
                <a:gd name="T81" fmla="*/ 75 h 84"/>
                <a:gd name="T82" fmla="*/ 75 w 85"/>
                <a:gd name="T83" fmla="*/ 61 h 84"/>
                <a:gd name="T84" fmla="*/ 80 w 85"/>
                <a:gd name="T85" fmla="*/ 42 h 84"/>
                <a:gd name="T86" fmla="*/ 75 w 85"/>
                <a:gd name="T87" fmla="*/ 23 h 84"/>
                <a:gd name="T88" fmla="*/ 61 w 85"/>
                <a:gd name="T89" fmla="*/ 11 h 84"/>
                <a:gd name="T90" fmla="*/ 43 w 85"/>
                <a:gd name="T91" fmla="*/ 6 h 84"/>
                <a:gd name="T92" fmla="*/ 43 w 85"/>
                <a:gd name="T93" fmla="*/ 0 h 84"/>
                <a:gd name="T94" fmla="*/ 59 w 85"/>
                <a:gd name="T95" fmla="*/ 4 h 84"/>
                <a:gd name="T96" fmla="*/ 73 w 85"/>
                <a:gd name="T97" fmla="*/ 13 h 84"/>
                <a:gd name="T98" fmla="*/ 82 w 85"/>
                <a:gd name="T99" fmla="*/ 27 h 84"/>
                <a:gd name="T100" fmla="*/ 85 w 85"/>
                <a:gd name="T101" fmla="*/ 42 h 84"/>
                <a:gd name="T102" fmla="*/ 82 w 85"/>
                <a:gd name="T103" fmla="*/ 60 h 84"/>
                <a:gd name="T104" fmla="*/ 73 w 85"/>
                <a:gd name="T105" fmla="*/ 72 h 84"/>
                <a:gd name="T106" fmla="*/ 59 w 85"/>
                <a:gd name="T107" fmla="*/ 81 h 84"/>
                <a:gd name="T108" fmla="*/ 43 w 85"/>
                <a:gd name="T109" fmla="*/ 84 h 84"/>
                <a:gd name="T110" fmla="*/ 26 w 85"/>
                <a:gd name="T111" fmla="*/ 81 h 84"/>
                <a:gd name="T112" fmla="*/ 14 w 85"/>
                <a:gd name="T113" fmla="*/ 72 h 84"/>
                <a:gd name="T114" fmla="*/ 3 w 85"/>
                <a:gd name="T115" fmla="*/ 60 h 84"/>
                <a:gd name="T116" fmla="*/ 0 w 85"/>
                <a:gd name="T117" fmla="*/ 42 h 84"/>
                <a:gd name="T118" fmla="*/ 3 w 85"/>
                <a:gd name="T119" fmla="*/ 27 h 84"/>
                <a:gd name="T120" fmla="*/ 14 w 85"/>
                <a:gd name="T121" fmla="*/ 13 h 84"/>
                <a:gd name="T122" fmla="*/ 26 w 85"/>
                <a:gd name="T123" fmla="*/ 4 h 84"/>
                <a:gd name="T124" fmla="*/ 43 w 85"/>
                <a:gd name="T12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 h="84">
                  <a:moveTo>
                    <a:pt x="33" y="23"/>
                  </a:moveTo>
                  <a:lnTo>
                    <a:pt x="33" y="41"/>
                  </a:lnTo>
                  <a:lnTo>
                    <a:pt x="42" y="41"/>
                  </a:lnTo>
                  <a:lnTo>
                    <a:pt x="45" y="41"/>
                  </a:lnTo>
                  <a:lnTo>
                    <a:pt x="49" y="41"/>
                  </a:lnTo>
                  <a:lnTo>
                    <a:pt x="52" y="39"/>
                  </a:lnTo>
                  <a:lnTo>
                    <a:pt x="54" y="35"/>
                  </a:lnTo>
                  <a:lnTo>
                    <a:pt x="54" y="32"/>
                  </a:lnTo>
                  <a:lnTo>
                    <a:pt x="54" y="28"/>
                  </a:lnTo>
                  <a:lnTo>
                    <a:pt x="52" y="27"/>
                  </a:lnTo>
                  <a:lnTo>
                    <a:pt x="50" y="25"/>
                  </a:lnTo>
                  <a:lnTo>
                    <a:pt x="47" y="23"/>
                  </a:lnTo>
                  <a:lnTo>
                    <a:pt x="43" y="23"/>
                  </a:lnTo>
                  <a:lnTo>
                    <a:pt x="33" y="23"/>
                  </a:lnTo>
                  <a:close/>
                  <a:moveTo>
                    <a:pt x="28" y="20"/>
                  </a:moveTo>
                  <a:lnTo>
                    <a:pt x="43" y="20"/>
                  </a:lnTo>
                  <a:lnTo>
                    <a:pt x="49" y="20"/>
                  </a:lnTo>
                  <a:lnTo>
                    <a:pt x="54" y="21"/>
                  </a:lnTo>
                  <a:lnTo>
                    <a:pt x="57" y="23"/>
                  </a:lnTo>
                  <a:lnTo>
                    <a:pt x="59" y="27"/>
                  </a:lnTo>
                  <a:lnTo>
                    <a:pt x="59" y="32"/>
                  </a:lnTo>
                  <a:lnTo>
                    <a:pt x="59" y="37"/>
                  </a:lnTo>
                  <a:lnTo>
                    <a:pt x="56" y="41"/>
                  </a:lnTo>
                  <a:lnTo>
                    <a:pt x="52" y="44"/>
                  </a:lnTo>
                  <a:lnTo>
                    <a:pt x="47" y="44"/>
                  </a:lnTo>
                  <a:lnTo>
                    <a:pt x="61" y="65"/>
                  </a:lnTo>
                  <a:lnTo>
                    <a:pt x="56" y="65"/>
                  </a:lnTo>
                  <a:lnTo>
                    <a:pt x="42" y="46"/>
                  </a:lnTo>
                  <a:lnTo>
                    <a:pt x="33" y="46"/>
                  </a:lnTo>
                  <a:lnTo>
                    <a:pt x="33" y="65"/>
                  </a:lnTo>
                  <a:lnTo>
                    <a:pt x="28" y="65"/>
                  </a:lnTo>
                  <a:lnTo>
                    <a:pt x="28" y="20"/>
                  </a:lnTo>
                  <a:close/>
                  <a:moveTo>
                    <a:pt x="43" y="6"/>
                  </a:moveTo>
                  <a:lnTo>
                    <a:pt x="24" y="11"/>
                  </a:lnTo>
                  <a:lnTo>
                    <a:pt x="10" y="23"/>
                  </a:lnTo>
                  <a:lnTo>
                    <a:pt x="5" y="42"/>
                  </a:lnTo>
                  <a:lnTo>
                    <a:pt x="9" y="56"/>
                  </a:lnTo>
                  <a:lnTo>
                    <a:pt x="16" y="68"/>
                  </a:lnTo>
                  <a:lnTo>
                    <a:pt x="28" y="77"/>
                  </a:lnTo>
                  <a:lnTo>
                    <a:pt x="43" y="81"/>
                  </a:lnTo>
                  <a:lnTo>
                    <a:pt x="61" y="75"/>
                  </a:lnTo>
                  <a:lnTo>
                    <a:pt x="75" y="61"/>
                  </a:lnTo>
                  <a:lnTo>
                    <a:pt x="80" y="42"/>
                  </a:lnTo>
                  <a:lnTo>
                    <a:pt x="75" y="23"/>
                  </a:lnTo>
                  <a:lnTo>
                    <a:pt x="61" y="11"/>
                  </a:lnTo>
                  <a:lnTo>
                    <a:pt x="43" y="6"/>
                  </a:lnTo>
                  <a:close/>
                  <a:moveTo>
                    <a:pt x="43" y="0"/>
                  </a:moveTo>
                  <a:lnTo>
                    <a:pt x="59" y="4"/>
                  </a:lnTo>
                  <a:lnTo>
                    <a:pt x="73" y="13"/>
                  </a:lnTo>
                  <a:lnTo>
                    <a:pt x="82" y="27"/>
                  </a:lnTo>
                  <a:lnTo>
                    <a:pt x="85" y="42"/>
                  </a:lnTo>
                  <a:lnTo>
                    <a:pt x="82" y="60"/>
                  </a:lnTo>
                  <a:lnTo>
                    <a:pt x="73" y="72"/>
                  </a:lnTo>
                  <a:lnTo>
                    <a:pt x="59" y="81"/>
                  </a:lnTo>
                  <a:lnTo>
                    <a:pt x="43" y="84"/>
                  </a:lnTo>
                  <a:lnTo>
                    <a:pt x="26" y="81"/>
                  </a:lnTo>
                  <a:lnTo>
                    <a:pt x="14" y="72"/>
                  </a:lnTo>
                  <a:lnTo>
                    <a:pt x="3" y="60"/>
                  </a:lnTo>
                  <a:lnTo>
                    <a:pt x="0" y="42"/>
                  </a:lnTo>
                  <a:lnTo>
                    <a:pt x="3" y="27"/>
                  </a:lnTo>
                  <a:lnTo>
                    <a:pt x="14" y="13"/>
                  </a:lnTo>
                  <a:lnTo>
                    <a:pt x="26" y="4"/>
                  </a:lnTo>
                  <a:lnTo>
                    <a:pt x="4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p:cNvSpPr>
            <p:nvPr userDrawn="1"/>
          </p:nvSpPr>
          <p:spPr bwMode="auto">
            <a:xfrm>
              <a:off x="3916363" y="3114676"/>
              <a:ext cx="341313" cy="585788"/>
            </a:xfrm>
            <a:custGeom>
              <a:avLst/>
              <a:gdLst>
                <a:gd name="T0" fmla="*/ 275 w 429"/>
                <a:gd name="T1" fmla="*/ 4 h 739"/>
                <a:gd name="T2" fmla="*/ 356 w 429"/>
                <a:gd name="T3" fmla="*/ 32 h 739"/>
                <a:gd name="T4" fmla="*/ 415 w 429"/>
                <a:gd name="T5" fmla="*/ 80 h 739"/>
                <a:gd name="T6" fmla="*/ 364 w 429"/>
                <a:gd name="T7" fmla="*/ 80 h 739"/>
                <a:gd name="T8" fmla="*/ 303 w 429"/>
                <a:gd name="T9" fmla="*/ 46 h 739"/>
                <a:gd name="T10" fmla="*/ 228 w 429"/>
                <a:gd name="T11" fmla="*/ 33 h 739"/>
                <a:gd name="T12" fmla="*/ 164 w 429"/>
                <a:gd name="T13" fmla="*/ 42 h 739"/>
                <a:gd name="T14" fmla="*/ 106 w 429"/>
                <a:gd name="T15" fmla="*/ 70 h 739"/>
                <a:gd name="T16" fmla="*/ 64 w 429"/>
                <a:gd name="T17" fmla="*/ 119 h 739"/>
                <a:gd name="T18" fmla="*/ 49 w 429"/>
                <a:gd name="T19" fmla="*/ 185 h 739"/>
                <a:gd name="T20" fmla="*/ 61 w 429"/>
                <a:gd name="T21" fmla="*/ 248 h 739"/>
                <a:gd name="T22" fmla="*/ 96 w 429"/>
                <a:gd name="T23" fmla="*/ 291 h 739"/>
                <a:gd name="T24" fmla="*/ 146 w 429"/>
                <a:gd name="T25" fmla="*/ 322 h 739"/>
                <a:gd name="T26" fmla="*/ 207 w 429"/>
                <a:gd name="T27" fmla="*/ 347 h 739"/>
                <a:gd name="T28" fmla="*/ 270 w 429"/>
                <a:gd name="T29" fmla="*/ 369 h 739"/>
                <a:gd name="T30" fmla="*/ 330 w 429"/>
                <a:gd name="T31" fmla="*/ 394 h 739"/>
                <a:gd name="T32" fmla="*/ 380 w 429"/>
                <a:gd name="T33" fmla="*/ 429 h 739"/>
                <a:gd name="T34" fmla="*/ 415 w 429"/>
                <a:gd name="T35" fmla="*/ 477 h 739"/>
                <a:gd name="T36" fmla="*/ 429 w 429"/>
                <a:gd name="T37" fmla="*/ 547 h 739"/>
                <a:gd name="T38" fmla="*/ 415 w 429"/>
                <a:gd name="T39" fmla="*/ 622 h 739"/>
                <a:gd name="T40" fmla="*/ 375 w 429"/>
                <a:gd name="T41" fmla="*/ 679 h 739"/>
                <a:gd name="T42" fmla="*/ 317 w 429"/>
                <a:gd name="T43" fmla="*/ 718 h 739"/>
                <a:gd name="T44" fmla="*/ 247 w 429"/>
                <a:gd name="T45" fmla="*/ 737 h 739"/>
                <a:gd name="T46" fmla="*/ 160 w 429"/>
                <a:gd name="T47" fmla="*/ 735 h 739"/>
                <a:gd name="T48" fmla="*/ 69 w 429"/>
                <a:gd name="T49" fmla="*/ 706 h 739"/>
                <a:gd name="T50" fmla="*/ 0 w 429"/>
                <a:gd name="T51" fmla="*/ 648 h 739"/>
                <a:gd name="T52" fmla="*/ 57 w 429"/>
                <a:gd name="T53" fmla="*/ 653 h 739"/>
                <a:gd name="T54" fmla="*/ 129 w 429"/>
                <a:gd name="T55" fmla="*/ 692 h 739"/>
                <a:gd name="T56" fmla="*/ 211 w 429"/>
                <a:gd name="T57" fmla="*/ 706 h 739"/>
                <a:gd name="T58" fmla="*/ 277 w 429"/>
                <a:gd name="T59" fmla="*/ 695 h 739"/>
                <a:gd name="T60" fmla="*/ 335 w 429"/>
                <a:gd name="T61" fmla="*/ 665 h 739"/>
                <a:gd name="T62" fmla="*/ 375 w 429"/>
                <a:gd name="T63" fmla="*/ 615 h 739"/>
                <a:gd name="T64" fmla="*/ 391 w 429"/>
                <a:gd name="T65" fmla="*/ 549 h 739"/>
                <a:gd name="T66" fmla="*/ 378 w 429"/>
                <a:gd name="T67" fmla="*/ 488 h 739"/>
                <a:gd name="T68" fmla="*/ 343 w 429"/>
                <a:gd name="T69" fmla="*/ 444 h 739"/>
                <a:gd name="T70" fmla="*/ 293 w 429"/>
                <a:gd name="T71" fmla="*/ 413 h 739"/>
                <a:gd name="T72" fmla="*/ 234 w 429"/>
                <a:gd name="T73" fmla="*/ 389 h 739"/>
                <a:gd name="T74" fmla="*/ 171 w 429"/>
                <a:gd name="T75" fmla="*/ 368 h 739"/>
                <a:gd name="T76" fmla="*/ 110 w 429"/>
                <a:gd name="T77" fmla="*/ 342 h 739"/>
                <a:gd name="T78" fmla="*/ 59 w 429"/>
                <a:gd name="T79" fmla="*/ 305 h 739"/>
                <a:gd name="T80" fmla="*/ 24 w 429"/>
                <a:gd name="T81" fmla="*/ 256 h 739"/>
                <a:gd name="T82" fmla="*/ 12 w 429"/>
                <a:gd name="T83" fmla="*/ 187 h 739"/>
                <a:gd name="T84" fmla="*/ 26 w 429"/>
                <a:gd name="T85" fmla="*/ 113 h 739"/>
                <a:gd name="T86" fmla="*/ 66 w 429"/>
                <a:gd name="T87" fmla="*/ 58 h 739"/>
                <a:gd name="T88" fmla="*/ 124 w 429"/>
                <a:gd name="T89" fmla="*/ 21 h 739"/>
                <a:gd name="T90" fmla="*/ 193 w 429"/>
                <a:gd name="T91" fmla="*/ 2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9" h="739">
                  <a:moveTo>
                    <a:pt x="230" y="0"/>
                  </a:moveTo>
                  <a:lnTo>
                    <a:pt x="275" y="4"/>
                  </a:lnTo>
                  <a:lnTo>
                    <a:pt x="317" y="14"/>
                  </a:lnTo>
                  <a:lnTo>
                    <a:pt x="356" y="32"/>
                  </a:lnTo>
                  <a:lnTo>
                    <a:pt x="389" y="52"/>
                  </a:lnTo>
                  <a:lnTo>
                    <a:pt x="415" y="80"/>
                  </a:lnTo>
                  <a:lnTo>
                    <a:pt x="387" y="105"/>
                  </a:lnTo>
                  <a:lnTo>
                    <a:pt x="364" y="80"/>
                  </a:lnTo>
                  <a:lnTo>
                    <a:pt x="337" y="59"/>
                  </a:lnTo>
                  <a:lnTo>
                    <a:pt x="303" y="46"/>
                  </a:lnTo>
                  <a:lnTo>
                    <a:pt x="268" y="37"/>
                  </a:lnTo>
                  <a:lnTo>
                    <a:pt x="228" y="33"/>
                  </a:lnTo>
                  <a:lnTo>
                    <a:pt x="197" y="35"/>
                  </a:lnTo>
                  <a:lnTo>
                    <a:pt x="164" y="42"/>
                  </a:lnTo>
                  <a:lnTo>
                    <a:pt x="134" y="54"/>
                  </a:lnTo>
                  <a:lnTo>
                    <a:pt x="106" y="70"/>
                  </a:lnTo>
                  <a:lnTo>
                    <a:pt x="83" y="93"/>
                  </a:lnTo>
                  <a:lnTo>
                    <a:pt x="64" y="119"/>
                  </a:lnTo>
                  <a:lnTo>
                    <a:pt x="52" y="150"/>
                  </a:lnTo>
                  <a:lnTo>
                    <a:pt x="49" y="185"/>
                  </a:lnTo>
                  <a:lnTo>
                    <a:pt x="52" y="220"/>
                  </a:lnTo>
                  <a:lnTo>
                    <a:pt x="61" y="248"/>
                  </a:lnTo>
                  <a:lnTo>
                    <a:pt x="76" y="270"/>
                  </a:lnTo>
                  <a:lnTo>
                    <a:pt x="96" y="291"/>
                  </a:lnTo>
                  <a:lnTo>
                    <a:pt x="120" y="308"/>
                  </a:lnTo>
                  <a:lnTo>
                    <a:pt x="146" y="322"/>
                  </a:lnTo>
                  <a:lnTo>
                    <a:pt x="176" y="335"/>
                  </a:lnTo>
                  <a:lnTo>
                    <a:pt x="207" y="347"/>
                  </a:lnTo>
                  <a:lnTo>
                    <a:pt x="239" y="357"/>
                  </a:lnTo>
                  <a:lnTo>
                    <a:pt x="270" y="369"/>
                  </a:lnTo>
                  <a:lnTo>
                    <a:pt x="302" y="382"/>
                  </a:lnTo>
                  <a:lnTo>
                    <a:pt x="330" y="394"/>
                  </a:lnTo>
                  <a:lnTo>
                    <a:pt x="357" y="411"/>
                  </a:lnTo>
                  <a:lnTo>
                    <a:pt x="380" y="429"/>
                  </a:lnTo>
                  <a:lnTo>
                    <a:pt x="401" y="451"/>
                  </a:lnTo>
                  <a:lnTo>
                    <a:pt x="415" y="477"/>
                  </a:lnTo>
                  <a:lnTo>
                    <a:pt x="426" y="510"/>
                  </a:lnTo>
                  <a:lnTo>
                    <a:pt x="429" y="547"/>
                  </a:lnTo>
                  <a:lnTo>
                    <a:pt x="426" y="587"/>
                  </a:lnTo>
                  <a:lnTo>
                    <a:pt x="415" y="622"/>
                  </a:lnTo>
                  <a:lnTo>
                    <a:pt x="398" y="653"/>
                  </a:lnTo>
                  <a:lnTo>
                    <a:pt x="375" y="679"/>
                  </a:lnTo>
                  <a:lnTo>
                    <a:pt x="349" y="700"/>
                  </a:lnTo>
                  <a:lnTo>
                    <a:pt x="317" y="718"/>
                  </a:lnTo>
                  <a:lnTo>
                    <a:pt x="284" y="730"/>
                  </a:lnTo>
                  <a:lnTo>
                    <a:pt x="247" y="737"/>
                  </a:lnTo>
                  <a:lnTo>
                    <a:pt x="211" y="739"/>
                  </a:lnTo>
                  <a:lnTo>
                    <a:pt x="160" y="735"/>
                  </a:lnTo>
                  <a:lnTo>
                    <a:pt x="113" y="725"/>
                  </a:lnTo>
                  <a:lnTo>
                    <a:pt x="69" y="706"/>
                  </a:lnTo>
                  <a:lnTo>
                    <a:pt x="33" y="681"/>
                  </a:lnTo>
                  <a:lnTo>
                    <a:pt x="0" y="648"/>
                  </a:lnTo>
                  <a:lnTo>
                    <a:pt x="24" y="624"/>
                  </a:lnTo>
                  <a:lnTo>
                    <a:pt x="57" y="653"/>
                  </a:lnTo>
                  <a:lnTo>
                    <a:pt x="90" y="676"/>
                  </a:lnTo>
                  <a:lnTo>
                    <a:pt x="129" y="692"/>
                  </a:lnTo>
                  <a:lnTo>
                    <a:pt x="167" y="702"/>
                  </a:lnTo>
                  <a:lnTo>
                    <a:pt x="211" y="706"/>
                  </a:lnTo>
                  <a:lnTo>
                    <a:pt x="244" y="702"/>
                  </a:lnTo>
                  <a:lnTo>
                    <a:pt x="277" y="695"/>
                  </a:lnTo>
                  <a:lnTo>
                    <a:pt x="309" y="683"/>
                  </a:lnTo>
                  <a:lnTo>
                    <a:pt x="335" y="665"/>
                  </a:lnTo>
                  <a:lnTo>
                    <a:pt x="359" y="643"/>
                  </a:lnTo>
                  <a:lnTo>
                    <a:pt x="375" y="615"/>
                  </a:lnTo>
                  <a:lnTo>
                    <a:pt x="387" y="584"/>
                  </a:lnTo>
                  <a:lnTo>
                    <a:pt x="391" y="549"/>
                  </a:lnTo>
                  <a:lnTo>
                    <a:pt x="387" y="516"/>
                  </a:lnTo>
                  <a:lnTo>
                    <a:pt x="378" y="488"/>
                  </a:lnTo>
                  <a:lnTo>
                    <a:pt x="363" y="463"/>
                  </a:lnTo>
                  <a:lnTo>
                    <a:pt x="343" y="444"/>
                  </a:lnTo>
                  <a:lnTo>
                    <a:pt x="319" y="427"/>
                  </a:lnTo>
                  <a:lnTo>
                    <a:pt x="293" y="413"/>
                  </a:lnTo>
                  <a:lnTo>
                    <a:pt x="263" y="401"/>
                  </a:lnTo>
                  <a:lnTo>
                    <a:pt x="234" y="389"/>
                  </a:lnTo>
                  <a:lnTo>
                    <a:pt x="202" y="378"/>
                  </a:lnTo>
                  <a:lnTo>
                    <a:pt x="171" y="368"/>
                  </a:lnTo>
                  <a:lnTo>
                    <a:pt x="139" y="355"/>
                  </a:lnTo>
                  <a:lnTo>
                    <a:pt x="110" y="342"/>
                  </a:lnTo>
                  <a:lnTo>
                    <a:pt x="83" y="324"/>
                  </a:lnTo>
                  <a:lnTo>
                    <a:pt x="59" y="305"/>
                  </a:lnTo>
                  <a:lnTo>
                    <a:pt x="40" y="282"/>
                  </a:lnTo>
                  <a:lnTo>
                    <a:pt x="24" y="256"/>
                  </a:lnTo>
                  <a:lnTo>
                    <a:pt x="15" y="223"/>
                  </a:lnTo>
                  <a:lnTo>
                    <a:pt x="12" y="187"/>
                  </a:lnTo>
                  <a:lnTo>
                    <a:pt x="15" y="148"/>
                  </a:lnTo>
                  <a:lnTo>
                    <a:pt x="26" y="113"/>
                  </a:lnTo>
                  <a:lnTo>
                    <a:pt x="43" y="84"/>
                  </a:lnTo>
                  <a:lnTo>
                    <a:pt x="66" y="58"/>
                  </a:lnTo>
                  <a:lnTo>
                    <a:pt x="92" y="37"/>
                  </a:lnTo>
                  <a:lnTo>
                    <a:pt x="124" y="21"/>
                  </a:lnTo>
                  <a:lnTo>
                    <a:pt x="157" y="9"/>
                  </a:lnTo>
                  <a:lnTo>
                    <a:pt x="193" y="2"/>
                  </a:lnTo>
                  <a:lnTo>
                    <a:pt x="23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8"/>
            <p:cNvSpPr>
              <a:spLocks noEditPoints="1"/>
            </p:cNvSpPr>
            <p:nvPr userDrawn="1"/>
          </p:nvSpPr>
          <p:spPr bwMode="auto">
            <a:xfrm>
              <a:off x="4308476" y="3130551"/>
              <a:ext cx="508000" cy="555625"/>
            </a:xfrm>
            <a:custGeom>
              <a:avLst/>
              <a:gdLst>
                <a:gd name="T0" fmla="*/ 323 w 640"/>
                <a:gd name="T1" fmla="*/ 33 h 700"/>
                <a:gd name="T2" fmla="*/ 137 w 640"/>
                <a:gd name="T3" fmla="*/ 472 h 700"/>
                <a:gd name="T4" fmla="*/ 504 w 640"/>
                <a:gd name="T5" fmla="*/ 472 h 700"/>
                <a:gd name="T6" fmla="*/ 323 w 640"/>
                <a:gd name="T7" fmla="*/ 33 h 700"/>
                <a:gd name="T8" fmla="*/ 303 w 640"/>
                <a:gd name="T9" fmla="*/ 0 h 700"/>
                <a:gd name="T10" fmla="*/ 345 w 640"/>
                <a:gd name="T11" fmla="*/ 0 h 700"/>
                <a:gd name="T12" fmla="*/ 640 w 640"/>
                <a:gd name="T13" fmla="*/ 700 h 700"/>
                <a:gd name="T14" fmla="*/ 600 w 640"/>
                <a:gd name="T15" fmla="*/ 700 h 700"/>
                <a:gd name="T16" fmla="*/ 518 w 640"/>
                <a:gd name="T17" fmla="*/ 505 h 700"/>
                <a:gd name="T18" fmla="*/ 124 w 640"/>
                <a:gd name="T19" fmla="*/ 505 h 700"/>
                <a:gd name="T20" fmla="*/ 41 w 640"/>
                <a:gd name="T21" fmla="*/ 700 h 700"/>
                <a:gd name="T22" fmla="*/ 0 w 640"/>
                <a:gd name="T23" fmla="*/ 700 h 700"/>
                <a:gd name="T24" fmla="*/ 303 w 640"/>
                <a:gd name="T25"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0" h="700">
                  <a:moveTo>
                    <a:pt x="323" y="33"/>
                  </a:moveTo>
                  <a:lnTo>
                    <a:pt x="137" y="472"/>
                  </a:lnTo>
                  <a:lnTo>
                    <a:pt x="504" y="472"/>
                  </a:lnTo>
                  <a:lnTo>
                    <a:pt x="323" y="33"/>
                  </a:lnTo>
                  <a:close/>
                  <a:moveTo>
                    <a:pt x="303" y="0"/>
                  </a:moveTo>
                  <a:lnTo>
                    <a:pt x="345" y="0"/>
                  </a:lnTo>
                  <a:lnTo>
                    <a:pt x="640" y="700"/>
                  </a:lnTo>
                  <a:lnTo>
                    <a:pt x="600" y="700"/>
                  </a:lnTo>
                  <a:lnTo>
                    <a:pt x="518" y="505"/>
                  </a:lnTo>
                  <a:lnTo>
                    <a:pt x="124" y="505"/>
                  </a:lnTo>
                  <a:lnTo>
                    <a:pt x="41" y="700"/>
                  </a:lnTo>
                  <a:lnTo>
                    <a:pt x="0" y="700"/>
                  </a:lnTo>
                  <a:lnTo>
                    <a:pt x="30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9"/>
            <p:cNvSpPr>
              <a:spLocks/>
            </p:cNvSpPr>
            <p:nvPr userDrawn="1"/>
          </p:nvSpPr>
          <p:spPr bwMode="auto">
            <a:xfrm>
              <a:off x="4865688" y="3114676"/>
              <a:ext cx="339725" cy="585788"/>
            </a:xfrm>
            <a:custGeom>
              <a:avLst/>
              <a:gdLst>
                <a:gd name="T0" fmla="*/ 276 w 430"/>
                <a:gd name="T1" fmla="*/ 4 h 739"/>
                <a:gd name="T2" fmla="*/ 356 w 430"/>
                <a:gd name="T3" fmla="*/ 32 h 739"/>
                <a:gd name="T4" fmla="*/ 416 w 430"/>
                <a:gd name="T5" fmla="*/ 80 h 739"/>
                <a:gd name="T6" fmla="*/ 365 w 430"/>
                <a:gd name="T7" fmla="*/ 80 h 739"/>
                <a:gd name="T8" fmla="*/ 304 w 430"/>
                <a:gd name="T9" fmla="*/ 46 h 739"/>
                <a:gd name="T10" fmla="*/ 231 w 430"/>
                <a:gd name="T11" fmla="*/ 33 h 739"/>
                <a:gd name="T12" fmla="*/ 164 w 430"/>
                <a:gd name="T13" fmla="*/ 42 h 739"/>
                <a:gd name="T14" fmla="*/ 107 w 430"/>
                <a:gd name="T15" fmla="*/ 70 h 739"/>
                <a:gd name="T16" fmla="*/ 65 w 430"/>
                <a:gd name="T17" fmla="*/ 119 h 739"/>
                <a:gd name="T18" fmla="*/ 49 w 430"/>
                <a:gd name="T19" fmla="*/ 185 h 739"/>
                <a:gd name="T20" fmla="*/ 63 w 430"/>
                <a:gd name="T21" fmla="*/ 248 h 739"/>
                <a:gd name="T22" fmla="*/ 98 w 430"/>
                <a:gd name="T23" fmla="*/ 291 h 739"/>
                <a:gd name="T24" fmla="*/ 149 w 430"/>
                <a:gd name="T25" fmla="*/ 322 h 739"/>
                <a:gd name="T26" fmla="*/ 208 w 430"/>
                <a:gd name="T27" fmla="*/ 347 h 739"/>
                <a:gd name="T28" fmla="*/ 271 w 430"/>
                <a:gd name="T29" fmla="*/ 369 h 739"/>
                <a:gd name="T30" fmla="*/ 330 w 430"/>
                <a:gd name="T31" fmla="*/ 394 h 739"/>
                <a:gd name="T32" fmla="*/ 381 w 430"/>
                <a:gd name="T33" fmla="*/ 429 h 739"/>
                <a:gd name="T34" fmla="*/ 416 w 430"/>
                <a:gd name="T35" fmla="*/ 477 h 739"/>
                <a:gd name="T36" fmla="*/ 430 w 430"/>
                <a:gd name="T37" fmla="*/ 547 h 739"/>
                <a:gd name="T38" fmla="*/ 416 w 430"/>
                <a:gd name="T39" fmla="*/ 622 h 739"/>
                <a:gd name="T40" fmla="*/ 376 w 430"/>
                <a:gd name="T41" fmla="*/ 679 h 739"/>
                <a:gd name="T42" fmla="*/ 318 w 430"/>
                <a:gd name="T43" fmla="*/ 718 h 739"/>
                <a:gd name="T44" fmla="*/ 248 w 430"/>
                <a:gd name="T45" fmla="*/ 737 h 739"/>
                <a:gd name="T46" fmla="*/ 161 w 430"/>
                <a:gd name="T47" fmla="*/ 735 h 739"/>
                <a:gd name="T48" fmla="*/ 70 w 430"/>
                <a:gd name="T49" fmla="*/ 706 h 739"/>
                <a:gd name="T50" fmla="*/ 0 w 430"/>
                <a:gd name="T51" fmla="*/ 648 h 739"/>
                <a:gd name="T52" fmla="*/ 58 w 430"/>
                <a:gd name="T53" fmla="*/ 653 h 739"/>
                <a:gd name="T54" fmla="*/ 129 w 430"/>
                <a:gd name="T55" fmla="*/ 692 h 739"/>
                <a:gd name="T56" fmla="*/ 211 w 430"/>
                <a:gd name="T57" fmla="*/ 706 h 739"/>
                <a:gd name="T58" fmla="*/ 278 w 430"/>
                <a:gd name="T59" fmla="*/ 695 h 739"/>
                <a:gd name="T60" fmla="*/ 337 w 430"/>
                <a:gd name="T61" fmla="*/ 665 h 739"/>
                <a:gd name="T62" fmla="*/ 377 w 430"/>
                <a:gd name="T63" fmla="*/ 615 h 739"/>
                <a:gd name="T64" fmla="*/ 391 w 430"/>
                <a:gd name="T65" fmla="*/ 549 h 739"/>
                <a:gd name="T66" fmla="*/ 379 w 430"/>
                <a:gd name="T67" fmla="*/ 488 h 739"/>
                <a:gd name="T68" fmla="*/ 344 w 430"/>
                <a:gd name="T69" fmla="*/ 444 h 739"/>
                <a:gd name="T70" fmla="*/ 294 w 430"/>
                <a:gd name="T71" fmla="*/ 413 h 739"/>
                <a:gd name="T72" fmla="*/ 234 w 430"/>
                <a:gd name="T73" fmla="*/ 389 h 739"/>
                <a:gd name="T74" fmla="*/ 171 w 430"/>
                <a:gd name="T75" fmla="*/ 368 h 739"/>
                <a:gd name="T76" fmla="*/ 110 w 430"/>
                <a:gd name="T77" fmla="*/ 342 h 739"/>
                <a:gd name="T78" fmla="*/ 60 w 430"/>
                <a:gd name="T79" fmla="*/ 305 h 739"/>
                <a:gd name="T80" fmla="*/ 25 w 430"/>
                <a:gd name="T81" fmla="*/ 256 h 739"/>
                <a:gd name="T82" fmla="*/ 12 w 430"/>
                <a:gd name="T83" fmla="*/ 187 h 739"/>
                <a:gd name="T84" fmla="*/ 26 w 430"/>
                <a:gd name="T85" fmla="*/ 113 h 739"/>
                <a:gd name="T86" fmla="*/ 67 w 430"/>
                <a:gd name="T87" fmla="*/ 58 h 739"/>
                <a:gd name="T88" fmla="*/ 124 w 430"/>
                <a:gd name="T89" fmla="*/ 21 h 739"/>
                <a:gd name="T90" fmla="*/ 194 w 430"/>
                <a:gd name="T91" fmla="*/ 2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0" h="739">
                  <a:moveTo>
                    <a:pt x="231" y="0"/>
                  </a:moveTo>
                  <a:lnTo>
                    <a:pt x="276" y="4"/>
                  </a:lnTo>
                  <a:lnTo>
                    <a:pt x="318" y="14"/>
                  </a:lnTo>
                  <a:lnTo>
                    <a:pt x="356" y="32"/>
                  </a:lnTo>
                  <a:lnTo>
                    <a:pt x="390" y="52"/>
                  </a:lnTo>
                  <a:lnTo>
                    <a:pt x="416" y="80"/>
                  </a:lnTo>
                  <a:lnTo>
                    <a:pt x="388" y="105"/>
                  </a:lnTo>
                  <a:lnTo>
                    <a:pt x="365" y="80"/>
                  </a:lnTo>
                  <a:lnTo>
                    <a:pt x="337" y="59"/>
                  </a:lnTo>
                  <a:lnTo>
                    <a:pt x="304" y="46"/>
                  </a:lnTo>
                  <a:lnTo>
                    <a:pt x="269" y="37"/>
                  </a:lnTo>
                  <a:lnTo>
                    <a:pt x="231" y="33"/>
                  </a:lnTo>
                  <a:lnTo>
                    <a:pt x="198" y="35"/>
                  </a:lnTo>
                  <a:lnTo>
                    <a:pt x="164" y="42"/>
                  </a:lnTo>
                  <a:lnTo>
                    <a:pt x="135" y="54"/>
                  </a:lnTo>
                  <a:lnTo>
                    <a:pt x="107" y="70"/>
                  </a:lnTo>
                  <a:lnTo>
                    <a:pt x="84" y="93"/>
                  </a:lnTo>
                  <a:lnTo>
                    <a:pt x="65" y="119"/>
                  </a:lnTo>
                  <a:lnTo>
                    <a:pt x="53" y="150"/>
                  </a:lnTo>
                  <a:lnTo>
                    <a:pt x="49" y="185"/>
                  </a:lnTo>
                  <a:lnTo>
                    <a:pt x="53" y="220"/>
                  </a:lnTo>
                  <a:lnTo>
                    <a:pt x="63" y="248"/>
                  </a:lnTo>
                  <a:lnTo>
                    <a:pt x="77" y="270"/>
                  </a:lnTo>
                  <a:lnTo>
                    <a:pt x="98" y="291"/>
                  </a:lnTo>
                  <a:lnTo>
                    <a:pt x="121" y="308"/>
                  </a:lnTo>
                  <a:lnTo>
                    <a:pt x="149" y="322"/>
                  </a:lnTo>
                  <a:lnTo>
                    <a:pt x="177" y="335"/>
                  </a:lnTo>
                  <a:lnTo>
                    <a:pt x="208" y="347"/>
                  </a:lnTo>
                  <a:lnTo>
                    <a:pt x="239" y="357"/>
                  </a:lnTo>
                  <a:lnTo>
                    <a:pt x="271" y="369"/>
                  </a:lnTo>
                  <a:lnTo>
                    <a:pt x="302" y="382"/>
                  </a:lnTo>
                  <a:lnTo>
                    <a:pt x="330" y="394"/>
                  </a:lnTo>
                  <a:lnTo>
                    <a:pt x="358" y="411"/>
                  </a:lnTo>
                  <a:lnTo>
                    <a:pt x="381" y="429"/>
                  </a:lnTo>
                  <a:lnTo>
                    <a:pt x="402" y="451"/>
                  </a:lnTo>
                  <a:lnTo>
                    <a:pt x="416" y="477"/>
                  </a:lnTo>
                  <a:lnTo>
                    <a:pt x="426" y="510"/>
                  </a:lnTo>
                  <a:lnTo>
                    <a:pt x="430" y="547"/>
                  </a:lnTo>
                  <a:lnTo>
                    <a:pt x="426" y="587"/>
                  </a:lnTo>
                  <a:lnTo>
                    <a:pt x="416" y="622"/>
                  </a:lnTo>
                  <a:lnTo>
                    <a:pt x="398" y="653"/>
                  </a:lnTo>
                  <a:lnTo>
                    <a:pt x="376" y="679"/>
                  </a:lnTo>
                  <a:lnTo>
                    <a:pt x="349" y="700"/>
                  </a:lnTo>
                  <a:lnTo>
                    <a:pt x="318" y="718"/>
                  </a:lnTo>
                  <a:lnTo>
                    <a:pt x="285" y="730"/>
                  </a:lnTo>
                  <a:lnTo>
                    <a:pt x="248" y="737"/>
                  </a:lnTo>
                  <a:lnTo>
                    <a:pt x="211" y="739"/>
                  </a:lnTo>
                  <a:lnTo>
                    <a:pt x="161" y="735"/>
                  </a:lnTo>
                  <a:lnTo>
                    <a:pt x="114" y="725"/>
                  </a:lnTo>
                  <a:lnTo>
                    <a:pt x="70" y="706"/>
                  </a:lnTo>
                  <a:lnTo>
                    <a:pt x="33" y="681"/>
                  </a:lnTo>
                  <a:lnTo>
                    <a:pt x="0" y="648"/>
                  </a:lnTo>
                  <a:lnTo>
                    <a:pt x="25" y="624"/>
                  </a:lnTo>
                  <a:lnTo>
                    <a:pt x="58" y="653"/>
                  </a:lnTo>
                  <a:lnTo>
                    <a:pt x="91" y="676"/>
                  </a:lnTo>
                  <a:lnTo>
                    <a:pt x="129" y="692"/>
                  </a:lnTo>
                  <a:lnTo>
                    <a:pt x="170" y="702"/>
                  </a:lnTo>
                  <a:lnTo>
                    <a:pt x="211" y="706"/>
                  </a:lnTo>
                  <a:lnTo>
                    <a:pt x="246" y="702"/>
                  </a:lnTo>
                  <a:lnTo>
                    <a:pt x="278" y="695"/>
                  </a:lnTo>
                  <a:lnTo>
                    <a:pt x="309" y="683"/>
                  </a:lnTo>
                  <a:lnTo>
                    <a:pt x="337" y="665"/>
                  </a:lnTo>
                  <a:lnTo>
                    <a:pt x="360" y="643"/>
                  </a:lnTo>
                  <a:lnTo>
                    <a:pt x="377" y="615"/>
                  </a:lnTo>
                  <a:lnTo>
                    <a:pt x="388" y="584"/>
                  </a:lnTo>
                  <a:lnTo>
                    <a:pt x="391" y="549"/>
                  </a:lnTo>
                  <a:lnTo>
                    <a:pt x="388" y="516"/>
                  </a:lnTo>
                  <a:lnTo>
                    <a:pt x="379" y="488"/>
                  </a:lnTo>
                  <a:lnTo>
                    <a:pt x="363" y="463"/>
                  </a:lnTo>
                  <a:lnTo>
                    <a:pt x="344" y="444"/>
                  </a:lnTo>
                  <a:lnTo>
                    <a:pt x="320" y="427"/>
                  </a:lnTo>
                  <a:lnTo>
                    <a:pt x="294" y="413"/>
                  </a:lnTo>
                  <a:lnTo>
                    <a:pt x="264" y="401"/>
                  </a:lnTo>
                  <a:lnTo>
                    <a:pt x="234" y="389"/>
                  </a:lnTo>
                  <a:lnTo>
                    <a:pt x="203" y="378"/>
                  </a:lnTo>
                  <a:lnTo>
                    <a:pt x="171" y="368"/>
                  </a:lnTo>
                  <a:lnTo>
                    <a:pt x="140" y="355"/>
                  </a:lnTo>
                  <a:lnTo>
                    <a:pt x="110" y="342"/>
                  </a:lnTo>
                  <a:lnTo>
                    <a:pt x="84" y="324"/>
                  </a:lnTo>
                  <a:lnTo>
                    <a:pt x="60" y="305"/>
                  </a:lnTo>
                  <a:lnTo>
                    <a:pt x="40" y="282"/>
                  </a:lnTo>
                  <a:lnTo>
                    <a:pt x="25" y="256"/>
                  </a:lnTo>
                  <a:lnTo>
                    <a:pt x="16" y="223"/>
                  </a:lnTo>
                  <a:lnTo>
                    <a:pt x="12" y="187"/>
                  </a:lnTo>
                  <a:lnTo>
                    <a:pt x="16" y="148"/>
                  </a:lnTo>
                  <a:lnTo>
                    <a:pt x="26" y="113"/>
                  </a:lnTo>
                  <a:lnTo>
                    <a:pt x="44" y="84"/>
                  </a:lnTo>
                  <a:lnTo>
                    <a:pt x="67" y="58"/>
                  </a:lnTo>
                  <a:lnTo>
                    <a:pt x="95" y="37"/>
                  </a:lnTo>
                  <a:lnTo>
                    <a:pt x="124" y="21"/>
                  </a:lnTo>
                  <a:lnTo>
                    <a:pt x="157" y="9"/>
                  </a:lnTo>
                  <a:lnTo>
                    <a:pt x="194" y="2"/>
                  </a:lnTo>
                  <a:lnTo>
                    <a:pt x="23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0"/>
            <p:cNvSpPr>
              <a:spLocks/>
            </p:cNvSpPr>
            <p:nvPr userDrawn="1"/>
          </p:nvSpPr>
          <p:spPr bwMode="auto">
            <a:xfrm>
              <a:off x="5467351" y="3130551"/>
              <a:ext cx="461963" cy="555625"/>
            </a:xfrm>
            <a:custGeom>
              <a:avLst/>
              <a:gdLst>
                <a:gd name="T0" fmla="*/ 0 w 581"/>
                <a:gd name="T1" fmla="*/ 0 h 700"/>
                <a:gd name="T2" fmla="*/ 40 w 581"/>
                <a:gd name="T3" fmla="*/ 0 h 700"/>
                <a:gd name="T4" fmla="*/ 288 w 581"/>
                <a:gd name="T5" fmla="*/ 659 h 700"/>
                <a:gd name="T6" fmla="*/ 289 w 581"/>
                <a:gd name="T7" fmla="*/ 659 h 700"/>
                <a:gd name="T8" fmla="*/ 541 w 581"/>
                <a:gd name="T9" fmla="*/ 0 h 700"/>
                <a:gd name="T10" fmla="*/ 581 w 581"/>
                <a:gd name="T11" fmla="*/ 0 h 700"/>
                <a:gd name="T12" fmla="*/ 312 w 581"/>
                <a:gd name="T13" fmla="*/ 700 h 700"/>
                <a:gd name="T14" fmla="*/ 267 w 581"/>
                <a:gd name="T15" fmla="*/ 700 h 700"/>
                <a:gd name="T16" fmla="*/ 0 w 581"/>
                <a:gd name="T17"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 h="700">
                  <a:moveTo>
                    <a:pt x="0" y="0"/>
                  </a:moveTo>
                  <a:lnTo>
                    <a:pt x="40" y="0"/>
                  </a:lnTo>
                  <a:lnTo>
                    <a:pt x="288" y="659"/>
                  </a:lnTo>
                  <a:lnTo>
                    <a:pt x="289" y="659"/>
                  </a:lnTo>
                  <a:lnTo>
                    <a:pt x="541" y="0"/>
                  </a:lnTo>
                  <a:lnTo>
                    <a:pt x="581" y="0"/>
                  </a:lnTo>
                  <a:lnTo>
                    <a:pt x="312" y="700"/>
                  </a:lnTo>
                  <a:lnTo>
                    <a:pt x="267" y="700"/>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1"/>
            <p:cNvSpPr>
              <a:spLocks noEditPoints="1"/>
            </p:cNvSpPr>
            <p:nvPr userDrawn="1"/>
          </p:nvSpPr>
          <p:spPr bwMode="auto">
            <a:xfrm>
              <a:off x="5975351" y="3144838"/>
              <a:ext cx="47625" cy="541338"/>
            </a:xfrm>
            <a:custGeom>
              <a:avLst/>
              <a:gdLst>
                <a:gd name="T0" fmla="*/ 14 w 61"/>
                <a:gd name="T1" fmla="*/ 224 h 680"/>
                <a:gd name="T2" fmla="*/ 49 w 61"/>
                <a:gd name="T3" fmla="*/ 224 h 680"/>
                <a:gd name="T4" fmla="*/ 49 w 61"/>
                <a:gd name="T5" fmla="*/ 680 h 680"/>
                <a:gd name="T6" fmla="*/ 14 w 61"/>
                <a:gd name="T7" fmla="*/ 680 h 680"/>
                <a:gd name="T8" fmla="*/ 14 w 61"/>
                <a:gd name="T9" fmla="*/ 224 h 680"/>
                <a:gd name="T10" fmla="*/ 32 w 61"/>
                <a:gd name="T11" fmla="*/ 0 h 680"/>
                <a:gd name="T12" fmla="*/ 46 w 61"/>
                <a:gd name="T13" fmla="*/ 5 h 680"/>
                <a:gd name="T14" fmla="*/ 56 w 61"/>
                <a:gd name="T15" fmla="*/ 15 h 680"/>
                <a:gd name="T16" fmla="*/ 61 w 61"/>
                <a:gd name="T17" fmla="*/ 31 h 680"/>
                <a:gd name="T18" fmla="*/ 58 w 61"/>
                <a:gd name="T19" fmla="*/ 45 h 680"/>
                <a:gd name="T20" fmla="*/ 53 w 61"/>
                <a:gd name="T21" fmla="*/ 55 h 680"/>
                <a:gd name="T22" fmla="*/ 42 w 61"/>
                <a:gd name="T23" fmla="*/ 62 h 680"/>
                <a:gd name="T24" fmla="*/ 32 w 61"/>
                <a:gd name="T25" fmla="*/ 64 h 680"/>
                <a:gd name="T26" fmla="*/ 20 w 61"/>
                <a:gd name="T27" fmla="*/ 62 h 680"/>
                <a:gd name="T28" fmla="*/ 11 w 61"/>
                <a:gd name="T29" fmla="*/ 55 h 680"/>
                <a:gd name="T30" fmla="*/ 4 w 61"/>
                <a:gd name="T31" fmla="*/ 45 h 680"/>
                <a:gd name="T32" fmla="*/ 0 w 61"/>
                <a:gd name="T33" fmla="*/ 31 h 680"/>
                <a:gd name="T34" fmla="*/ 6 w 61"/>
                <a:gd name="T35" fmla="*/ 15 h 680"/>
                <a:gd name="T36" fmla="*/ 16 w 61"/>
                <a:gd name="T37" fmla="*/ 5 h 680"/>
                <a:gd name="T38" fmla="*/ 32 w 61"/>
                <a:gd name="T39"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680">
                  <a:moveTo>
                    <a:pt x="14" y="224"/>
                  </a:moveTo>
                  <a:lnTo>
                    <a:pt x="49" y="224"/>
                  </a:lnTo>
                  <a:lnTo>
                    <a:pt x="49" y="680"/>
                  </a:lnTo>
                  <a:lnTo>
                    <a:pt x="14" y="680"/>
                  </a:lnTo>
                  <a:lnTo>
                    <a:pt x="14" y="224"/>
                  </a:lnTo>
                  <a:close/>
                  <a:moveTo>
                    <a:pt x="32" y="0"/>
                  </a:moveTo>
                  <a:lnTo>
                    <a:pt x="46" y="5"/>
                  </a:lnTo>
                  <a:lnTo>
                    <a:pt x="56" y="15"/>
                  </a:lnTo>
                  <a:lnTo>
                    <a:pt x="61" y="31"/>
                  </a:lnTo>
                  <a:lnTo>
                    <a:pt x="58" y="45"/>
                  </a:lnTo>
                  <a:lnTo>
                    <a:pt x="53" y="55"/>
                  </a:lnTo>
                  <a:lnTo>
                    <a:pt x="42" y="62"/>
                  </a:lnTo>
                  <a:lnTo>
                    <a:pt x="32" y="64"/>
                  </a:lnTo>
                  <a:lnTo>
                    <a:pt x="20" y="62"/>
                  </a:lnTo>
                  <a:lnTo>
                    <a:pt x="11" y="55"/>
                  </a:lnTo>
                  <a:lnTo>
                    <a:pt x="4" y="45"/>
                  </a:lnTo>
                  <a:lnTo>
                    <a:pt x="0" y="31"/>
                  </a:lnTo>
                  <a:lnTo>
                    <a:pt x="6" y="15"/>
                  </a:lnTo>
                  <a:lnTo>
                    <a:pt x="16" y="5"/>
                  </a:lnTo>
                  <a:lnTo>
                    <a:pt x="3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2"/>
            <p:cNvSpPr>
              <a:spLocks/>
            </p:cNvSpPr>
            <p:nvPr userDrawn="1"/>
          </p:nvSpPr>
          <p:spPr bwMode="auto">
            <a:xfrm>
              <a:off x="6107113" y="3324226"/>
              <a:ext cx="317500" cy="550863"/>
            </a:xfrm>
            <a:custGeom>
              <a:avLst/>
              <a:gdLst>
                <a:gd name="T0" fmla="*/ 0 w 400"/>
                <a:gd name="T1" fmla="*/ 0 h 695"/>
                <a:gd name="T2" fmla="*/ 40 w 400"/>
                <a:gd name="T3" fmla="*/ 0 h 695"/>
                <a:gd name="T4" fmla="*/ 204 w 400"/>
                <a:gd name="T5" fmla="*/ 427 h 695"/>
                <a:gd name="T6" fmla="*/ 361 w 400"/>
                <a:gd name="T7" fmla="*/ 0 h 695"/>
                <a:gd name="T8" fmla="*/ 400 w 400"/>
                <a:gd name="T9" fmla="*/ 0 h 695"/>
                <a:gd name="T10" fmla="*/ 173 w 400"/>
                <a:gd name="T11" fmla="*/ 597 h 695"/>
                <a:gd name="T12" fmla="*/ 159 w 400"/>
                <a:gd name="T13" fmla="*/ 625 h 695"/>
                <a:gd name="T14" fmla="*/ 145 w 400"/>
                <a:gd name="T15" fmla="*/ 650 h 695"/>
                <a:gd name="T16" fmla="*/ 127 w 400"/>
                <a:gd name="T17" fmla="*/ 669 h 695"/>
                <a:gd name="T18" fmla="*/ 105 w 400"/>
                <a:gd name="T19" fmla="*/ 685 h 695"/>
                <a:gd name="T20" fmla="*/ 80 w 400"/>
                <a:gd name="T21" fmla="*/ 693 h 695"/>
                <a:gd name="T22" fmla="*/ 51 w 400"/>
                <a:gd name="T23" fmla="*/ 695 h 695"/>
                <a:gd name="T24" fmla="*/ 28 w 400"/>
                <a:gd name="T25" fmla="*/ 693 h 695"/>
                <a:gd name="T26" fmla="*/ 5 w 400"/>
                <a:gd name="T27" fmla="*/ 690 h 695"/>
                <a:gd name="T28" fmla="*/ 10 w 400"/>
                <a:gd name="T29" fmla="*/ 657 h 695"/>
                <a:gd name="T30" fmla="*/ 30 w 400"/>
                <a:gd name="T31" fmla="*/ 662 h 695"/>
                <a:gd name="T32" fmla="*/ 51 w 400"/>
                <a:gd name="T33" fmla="*/ 664 h 695"/>
                <a:gd name="T34" fmla="*/ 75 w 400"/>
                <a:gd name="T35" fmla="*/ 660 h 695"/>
                <a:gd name="T36" fmla="*/ 94 w 400"/>
                <a:gd name="T37" fmla="*/ 651 h 695"/>
                <a:gd name="T38" fmla="*/ 112 w 400"/>
                <a:gd name="T39" fmla="*/ 638 h 695"/>
                <a:gd name="T40" fmla="*/ 124 w 400"/>
                <a:gd name="T41" fmla="*/ 620 h 695"/>
                <a:gd name="T42" fmla="*/ 136 w 400"/>
                <a:gd name="T43" fmla="*/ 599 h 695"/>
                <a:gd name="T44" fmla="*/ 145 w 400"/>
                <a:gd name="T45" fmla="*/ 578 h 695"/>
                <a:gd name="T46" fmla="*/ 187 w 400"/>
                <a:gd name="T47" fmla="*/ 465 h 695"/>
                <a:gd name="T48" fmla="*/ 0 w 400"/>
                <a:gd name="T49"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0" h="695">
                  <a:moveTo>
                    <a:pt x="0" y="0"/>
                  </a:moveTo>
                  <a:lnTo>
                    <a:pt x="40" y="0"/>
                  </a:lnTo>
                  <a:lnTo>
                    <a:pt x="204" y="427"/>
                  </a:lnTo>
                  <a:lnTo>
                    <a:pt x="361" y="0"/>
                  </a:lnTo>
                  <a:lnTo>
                    <a:pt x="400" y="0"/>
                  </a:lnTo>
                  <a:lnTo>
                    <a:pt x="173" y="597"/>
                  </a:lnTo>
                  <a:lnTo>
                    <a:pt x="159" y="625"/>
                  </a:lnTo>
                  <a:lnTo>
                    <a:pt x="145" y="650"/>
                  </a:lnTo>
                  <a:lnTo>
                    <a:pt x="127" y="669"/>
                  </a:lnTo>
                  <a:lnTo>
                    <a:pt x="105" y="685"/>
                  </a:lnTo>
                  <a:lnTo>
                    <a:pt x="80" y="693"/>
                  </a:lnTo>
                  <a:lnTo>
                    <a:pt x="51" y="695"/>
                  </a:lnTo>
                  <a:lnTo>
                    <a:pt x="28" y="693"/>
                  </a:lnTo>
                  <a:lnTo>
                    <a:pt x="5" y="690"/>
                  </a:lnTo>
                  <a:lnTo>
                    <a:pt x="10" y="657"/>
                  </a:lnTo>
                  <a:lnTo>
                    <a:pt x="30" y="662"/>
                  </a:lnTo>
                  <a:lnTo>
                    <a:pt x="51" y="664"/>
                  </a:lnTo>
                  <a:lnTo>
                    <a:pt x="75" y="660"/>
                  </a:lnTo>
                  <a:lnTo>
                    <a:pt x="94" y="651"/>
                  </a:lnTo>
                  <a:lnTo>
                    <a:pt x="112" y="638"/>
                  </a:lnTo>
                  <a:lnTo>
                    <a:pt x="124" y="620"/>
                  </a:lnTo>
                  <a:lnTo>
                    <a:pt x="136" y="599"/>
                  </a:lnTo>
                  <a:lnTo>
                    <a:pt x="145" y="578"/>
                  </a:lnTo>
                  <a:lnTo>
                    <a:pt x="187" y="465"/>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3"/>
            <p:cNvSpPr>
              <a:spLocks noEditPoints="1"/>
            </p:cNvSpPr>
            <p:nvPr userDrawn="1"/>
          </p:nvSpPr>
          <p:spPr bwMode="auto">
            <a:xfrm>
              <a:off x="6462713" y="3313113"/>
              <a:ext cx="293688" cy="384175"/>
            </a:xfrm>
            <a:custGeom>
              <a:avLst/>
              <a:gdLst>
                <a:gd name="T0" fmla="*/ 241 w 370"/>
                <a:gd name="T1" fmla="*/ 228 h 484"/>
                <a:gd name="T2" fmla="*/ 176 w 370"/>
                <a:gd name="T3" fmla="*/ 234 h 484"/>
                <a:gd name="T4" fmla="*/ 115 w 370"/>
                <a:gd name="T5" fmla="*/ 248 h 484"/>
                <a:gd name="T6" fmla="*/ 68 w 370"/>
                <a:gd name="T7" fmla="*/ 275 h 484"/>
                <a:gd name="T8" fmla="*/ 40 w 370"/>
                <a:gd name="T9" fmla="*/ 319 h 484"/>
                <a:gd name="T10" fmla="*/ 40 w 370"/>
                <a:gd name="T11" fmla="*/ 376 h 484"/>
                <a:gd name="T12" fmla="*/ 61 w 370"/>
                <a:gd name="T13" fmla="*/ 416 h 484"/>
                <a:gd name="T14" fmla="*/ 98 w 370"/>
                <a:gd name="T15" fmla="*/ 441 h 484"/>
                <a:gd name="T16" fmla="*/ 139 w 370"/>
                <a:gd name="T17" fmla="*/ 453 h 484"/>
                <a:gd name="T18" fmla="*/ 199 w 370"/>
                <a:gd name="T19" fmla="*/ 451 h 484"/>
                <a:gd name="T20" fmla="*/ 258 w 370"/>
                <a:gd name="T21" fmla="*/ 425 h 484"/>
                <a:gd name="T22" fmla="*/ 298 w 370"/>
                <a:gd name="T23" fmla="*/ 378 h 484"/>
                <a:gd name="T24" fmla="*/ 321 w 370"/>
                <a:gd name="T25" fmla="*/ 319 h 484"/>
                <a:gd name="T26" fmla="*/ 328 w 370"/>
                <a:gd name="T27" fmla="*/ 255 h 484"/>
                <a:gd name="T28" fmla="*/ 272 w 370"/>
                <a:gd name="T29" fmla="*/ 227 h 484"/>
                <a:gd name="T30" fmla="*/ 227 w 370"/>
                <a:gd name="T31" fmla="*/ 2 h 484"/>
                <a:gd name="T32" fmla="*/ 290 w 370"/>
                <a:gd name="T33" fmla="*/ 23 h 484"/>
                <a:gd name="T34" fmla="*/ 335 w 370"/>
                <a:gd name="T35" fmla="*/ 65 h 484"/>
                <a:gd name="T36" fmla="*/ 359 w 370"/>
                <a:gd name="T37" fmla="*/ 127 h 484"/>
                <a:gd name="T38" fmla="*/ 363 w 370"/>
                <a:gd name="T39" fmla="*/ 368 h 484"/>
                <a:gd name="T40" fmla="*/ 366 w 370"/>
                <a:gd name="T41" fmla="*/ 441 h 484"/>
                <a:gd name="T42" fmla="*/ 337 w 370"/>
                <a:gd name="T43" fmla="*/ 470 h 484"/>
                <a:gd name="T44" fmla="*/ 331 w 370"/>
                <a:gd name="T45" fmla="*/ 422 h 484"/>
                <a:gd name="T46" fmla="*/ 330 w 370"/>
                <a:gd name="T47" fmla="*/ 373 h 484"/>
                <a:gd name="T48" fmla="*/ 309 w 370"/>
                <a:gd name="T49" fmla="*/ 408 h 484"/>
                <a:gd name="T50" fmla="*/ 256 w 370"/>
                <a:gd name="T51" fmla="*/ 457 h 484"/>
                <a:gd name="T52" fmla="*/ 192 w 370"/>
                <a:gd name="T53" fmla="*/ 481 h 484"/>
                <a:gd name="T54" fmla="*/ 127 w 370"/>
                <a:gd name="T55" fmla="*/ 483 h 484"/>
                <a:gd name="T56" fmla="*/ 75 w 370"/>
                <a:gd name="T57" fmla="*/ 467 h 484"/>
                <a:gd name="T58" fmla="*/ 29 w 370"/>
                <a:gd name="T59" fmla="*/ 434 h 484"/>
                <a:gd name="T60" fmla="*/ 3 w 370"/>
                <a:gd name="T61" fmla="*/ 383 h 484"/>
                <a:gd name="T62" fmla="*/ 3 w 370"/>
                <a:gd name="T63" fmla="*/ 317 h 484"/>
                <a:gd name="T64" fmla="*/ 29 w 370"/>
                <a:gd name="T65" fmla="*/ 265 h 484"/>
                <a:gd name="T66" fmla="*/ 75 w 370"/>
                <a:gd name="T67" fmla="*/ 232 h 484"/>
                <a:gd name="T68" fmla="*/ 132 w 370"/>
                <a:gd name="T69" fmla="*/ 211 h 484"/>
                <a:gd name="T70" fmla="*/ 199 w 370"/>
                <a:gd name="T71" fmla="*/ 201 h 484"/>
                <a:gd name="T72" fmla="*/ 262 w 370"/>
                <a:gd name="T73" fmla="*/ 199 h 484"/>
                <a:gd name="T74" fmla="*/ 328 w 370"/>
                <a:gd name="T75" fmla="*/ 169 h 484"/>
                <a:gd name="T76" fmla="*/ 316 w 370"/>
                <a:gd name="T77" fmla="*/ 100 h 484"/>
                <a:gd name="T78" fmla="*/ 279 w 370"/>
                <a:gd name="T79" fmla="*/ 54 h 484"/>
                <a:gd name="T80" fmla="*/ 223 w 370"/>
                <a:gd name="T81" fmla="*/ 33 h 484"/>
                <a:gd name="T82" fmla="*/ 148 w 370"/>
                <a:gd name="T83" fmla="*/ 35 h 484"/>
                <a:gd name="T84" fmla="*/ 78 w 370"/>
                <a:gd name="T85" fmla="*/ 63 h 484"/>
                <a:gd name="T86" fmla="*/ 29 w 370"/>
                <a:gd name="T87" fmla="*/ 59 h 484"/>
                <a:gd name="T88" fmla="*/ 103 w 370"/>
                <a:gd name="T89" fmla="*/ 16 h 484"/>
                <a:gd name="T90" fmla="*/ 190 w 370"/>
                <a:gd name="T9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0" h="484">
                  <a:moveTo>
                    <a:pt x="272" y="227"/>
                  </a:moveTo>
                  <a:lnTo>
                    <a:pt x="241" y="228"/>
                  </a:lnTo>
                  <a:lnTo>
                    <a:pt x="207" y="230"/>
                  </a:lnTo>
                  <a:lnTo>
                    <a:pt x="176" y="234"/>
                  </a:lnTo>
                  <a:lnTo>
                    <a:pt x="145" y="239"/>
                  </a:lnTo>
                  <a:lnTo>
                    <a:pt x="115" y="248"/>
                  </a:lnTo>
                  <a:lnTo>
                    <a:pt x="89" y="260"/>
                  </a:lnTo>
                  <a:lnTo>
                    <a:pt x="68" y="275"/>
                  </a:lnTo>
                  <a:lnTo>
                    <a:pt x="50" y="296"/>
                  </a:lnTo>
                  <a:lnTo>
                    <a:pt x="40" y="319"/>
                  </a:lnTo>
                  <a:lnTo>
                    <a:pt x="36" y="349"/>
                  </a:lnTo>
                  <a:lnTo>
                    <a:pt x="40" y="376"/>
                  </a:lnTo>
                  <a:lnTo>
                    <a:pt x="49" y="399"/>
                  </a:lnTo>
                  <a:lnTo>
                    <a:pt x="61" y="416"/>
                  </a:lnTo>
                  <a:lnTo>
                    <a:pt x="78" y="430"/>
                  </a:lnTo>
                  <a:lnTo>
                    <a:pt x="98" y="441"/>
                  </a:lnTo>
                  <a:lnTo>
                    <a:pt x="118" y="450"/>
                  </a:lnTo>
                  <a:lnTo>
                    <a:pt x="139" y="453"/>
                  </a:lnTo>
                  <a:lnTo>
                    <a:pt x="160" y="455"/>
                  </a:lnTo>
                  <a:lnTo>
                    <a:pt x="199" y="451"/>
                  </a:lnTo>
                  <a:lnTo>
                    <a:pt x="230" y="441"/>
                  </a:lnTo>
                  <a:lnTo>
                    <a:pt x="258" y="425"/>
                  </a:lnTo>
                  <a:lnTo>
                    <a:pt x="281" y="404"/>
                  </a:lnTo>
                  <a:lnTo>
                    <a:pt x="298" y="378"/>
                  </a:lnTo>
                  <a:lnTo>
                    <a:pt x="312" y="350"/>
                  </a:lnTo>
                  <a:lnTo>
                    <a:pt x="321" y="319"/>
                  </a:lnTo>
                  <a:lnTo>
                    <a:pt x="326" y="288"/>
                  </a:lnTo>
                  <a:lnTo>
                    <a:pt x="328" y="255"/>
                  </a:lnTo>
                  <a:lnTo>
                    <a:pt x="328" y="227"/>
                  </a:lnTo>
                  <a:lnTo>
                    <a:pt x="272" y="227"/>
                  </a:lnTo>
                  <a:close/>
                  <a:moveTo>
                    <a:pt x="190" y="0"/>
                  </a:moveTo>
                  <a:lnTo>
                    <a:pt x="227" y="2"/>
                  </a:lnTo>
                  <a:lnTo>
                    <a:pt x="260" y="9"/>
                  </a:lnTo>
                  <a:lnTo>
                    <a:pt x="290" y="23"/>
                  </a:lnTo>
                  <a:lnTo>
                    <a:pt x="316" y="40"/>
                  </a:lnTo>
                  <a:lnTo>
                    <a:pt x="335" y="65"/>
                  </a:lnTo>
                  <a:lnTo>
                    <a:pt x="351" y="93"/>
                  </a:lnTo>
                  <a:lnTo>
                    <a:pt x="359" y="127"/>
                  </a:lnTo>
                  <a:lnTo>
                    <a:pt x="363" y="167"/>
                  </a:lnTo>
                  <a:lnTo>
                    <a:pt x="363" y="368"/>
                  </a:lnTo>
                  <a:lnTo>
                    <a:pt x="363" y="404"/>
                  </a:lnTo>
                  <a:lnTo>
                    <a:pt x="366" y="441"/>
                  </a:lnTo>
                  <a:lnTo>
                    <a:pt x="370" y="470"/>
                  </a:lnTo>
                  <a:lnTo>
                    <a:pt x="337" y="470"/>
                  </a:lnTo>
                  <a:lnTo>
                    <a:pt x="335" y="450"/>
                  </a:lnTo>
                  <a:lnTo>
                    <a:pt x="331" y="422"/>
                  </a:lnTo>
                  <a:lnTo>
                    <a:pt x="330" y="396"/>
                  </a:lnTo>
                  <a:lnTo>
                    <a:pt x="330" y="373"/>
                  </a:lnTo>
                  <a:lnTo>
                    <a:pt x="326" y="373"/>
                  </a:lnTo>
                  <a:lnTo>
                    <a:pt x="309" y="408"/>
                  </a:lnTo>
                  <a:lnTo>
                    <a:pt x="284" y="436"/>
                  </a:lnTo>
                  <a:lnTo>
                    <a:pt x="256" y="457"/>
                  </a:lnTo>
                  <a:lnTo>
                    <a:pt x="225" y="472"/>
                  </a:lnTo>
                  <a:lnTo>
                    <a:pt x="192" y="481"/>
                  </a:lnTo>
                  <a:lnTo>
                    <a:pt x="155" y="484"/>
                  </a:lnTo>
                  <a:lnTo>
                    <a:pt x="127" y="483"/>
                  </a:lnTo>
                  <a:lnTo>
                    <a:pt x="99" y="476"/>
                  </a:lnTo>
                  <a:lnTo>
                    <a:pt x="75" y="467"/>
                  </a:lnTo>
                  <a:lnTo>
                    <a:pt x="50" y="453"/>
                  </a:lnTo>
                  <a:lnTo>
                    <a:pt x="29" y="434"/>
                  </a:lnTo>
                  <a:lnTo>
                    <a:pt x="14" y="411"/>
                  </a:lnTo>
                  <a:lnTo>
                    <a:pt x="3" y="383"/>
                  </a:lnTo>
                  <a:lnTo>
                    <a:pt x="0" y="350"/>
                  </a:lnTo>
                  <a:lnTo>
                    <a:pt x="3" y="317"/>
                  </a:lnTo>
                  <a:lnTo>
                    <a:pt x="14" y="289"/>
                  </a:lnTo>
                  <a:lnTo>
                    <a:pt x="29" y="265"/>
                  </a:lnTo>
                  <a:lnTo>
                    <a:pt x="50" y="246"/>
                  </a:lnTo>
                  <a:lnTo>
                    <a:pt x="75" y="232"/>
                  </a:lnTo>
                  <a:lnTo>
                    <a:pt x="103" y="220"/>
                  </a:lnTo>
                  <a:lnTo>
                    <a:pt x="132" y="211"/>
                  </a:lnTo>
                  <a:lnTo>
                    <a:pt x="166" y="206"/>
                  </a:lnTo>
                  <a:lnTo>
                    <a:pt x="199" y="201"/>
                  </a:lnTo>
                  <a:lnTo>
                    <a:pt x="230" y="199"/>
                  </a:lnTo>
                  <a:lnTo>
                    <a:pt x="262" y="199"/>
                  </a:lnTo>
                  <a:lnTo>
                    <a:pt x="328" y="199"/>
                  </a:lnTo>
                  <a:lnTo>
                    <a:pt x="328" y="169"/>
                  </a:lnTo>
                  <a:lnTo>
                    <a:pt x="324" y="131"/>
                  </a:lnTo>
                  <a:lnTo>
                    <a:pt x="316" y="100"/>
                  </a:lnTo>
                  <a:lnTo>
                    <a:pt x="300" y="75"/>
                  </a:lnTo>
                  <a:lnTo>
                    <a:pt x="279" y="54"/>
                  </a:lnTo>
                  <a:lnTo>
                    <a:pt x="253" y="42"/>
                  </a:lnTo>
                  <a:lnTo>
                    <a:pt x="223" y="33"/>
                  </a:lnTo>
                  <a:lnTo>
                    <a:pt x="188" y="30"/>
                  </a:lnTo>
                  <a:lnTo>
                    <a:pt x="148" y="35"/>
                  </a:lnTo>
                  <a:lnTo>
                    <a:pt x="111" y="46"/>
                  </a:lnTo>
                  <a:lnTo>
                    <a:pt x="78" y="63"/>
                  </a:lnTo>
                  <a:lnTo>
                    <a:pt x="49" y="86"/>
                  </a:lnTo>
                  <a:lnTo>
                    <a:pt x="29" y="59"/>
                  </a:lnTo>
                  <a:lnTo>
                    <a:pt x="63" y="35"/>
                  </a:lnTo>
                  <a:lnTo>
                    <a:pt x="103" y="16"/>
                  </a:lnTo>
                  <a:lnTo>
                    <a:pt x="145" y="4"/>
                  </a:lnTo>
                  <a:lnTo>
                    <a:pt x="1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4"/>
            <p:cNvSpPr>
              <a:spLocks noEditPoints="1"/>
            </p:cNvSpPr>
            <p:nvPr userDrawn="1"/>
          </p:nvSpPr>
          <p:spPr bwMode="auto">
            <a:xfrm>
              <a:off x="6753226" y="3311526"/>
              <a:ext cx="95250" cy="46038"/>
            </a:xfrm>
            <a:custGeom>
              <a:avLst/>
              <a:gdLst>
                <a:gd name="T0" fmla="*/ 60 w 119"/>
                <a:gd name="T1" fmla="*/ 0 h 59"/>
                <a:gd name="T2" fmla="*/ 67 w 119"/>
                <a:gd name="T3" fmla="*/ 0 h 59"/>
                <a:gd name="T4" fmla="*/ 89 w 119"/>
                <a:gd name="T5" fmla="*/ 52 h 59"/>
                <a:gd name="T6" fmla="*/ 110 w 119"/>
                <a:gd name="T7" fmla="*/ 0 h 59"/>
                <a:gd name="T8" fmla="*/ 119 w 119"/>
                <a:gd name="T9" fmla="*/ 0 h 59"/>
                <a:gd name="T10" fmla="*/ 119 w 119"/>
                <a:gd name="T11" fmla="*/ 59 h 59"/>
                <a:gd name="T12" fmla="*/ 114 w 119"/>
                <a:gd name="T13" fmla="*/ 59 h 59"/>
                <a:gd name="T14" fmla="*/ 114 w 119"/>
                <a:gd name="T15" fmla="*/ 5 h 59"/>
                <a:gd name="T16" fmla="*/ 114 w 119"/>
                <a:gd name="T17" fmla="*/ 5 h 59"/>
                <a:gd name="T18" fmla="*/ 91 w 119"/>
                <a:gd name="T19" fmla="*/ 59 h 59"/>
                <a:gd name="T20" fmla="*/ 88 w 119"/>
                <a:gd name="T21" fmla="*/ 59 h 59"/>
                <a:gd name="T22" fmla="*/ 65 w 119"/>
                <a:gd name="T23" fmla="*/ 5 h 59"/>
                <a:gd name="T24" fmla="*/ 65 w 119"/>
                <a:gd name="T25" fmla="*/ 5 h 59"/>
                <a:gd name="T26" fmla="*/ 65 w 119"/>
                <a:gd name="T27" fmla="*/ 59 h 59"/>
                <a:gd name="T28" fmla="*/ 60 w 119"/>
                <a:gd name="T29" fmla="*/ 59 h 59"/>
                <a:gd name="T30" fmla="*/ 60 w 119"/>
                <a:gd name="T31" fmla="*/ 0 h 59"/>
                <a:gd name="T32" fmla="*/ 0 w 119"/>
                <a:gd name="T33" fmla="*/ 0 h 59"/>
                <a:gd name="T34" fmla="*/ 46 w 119"/>
                <a:gd name="T35" fmla="*/ 0 h 59"/>
                <a:gd name="T36" fmla="*/ 46 w 119"/>
                <a:gd name="T37" fmla="*/ 3 h 59"/>
                <a:gd name="T38" fmla="*/ 25 w 119"/>
                <a:gd name="T39" fmla="*/ 3 h 59"/>
                <a:gd name="T40" fmla="*/ 25 w 119"/>
                <a:gd name="T41" fmla="*/ 59 h 59"/>
                <a:gd name="T42" fmla="*/ 21 w 119"/>
                <a:gd name="T43" fmla="*/ 59 h 59"/>
                <a:gd name="T44" fmla="*/ 21 w 119"/>
                <a:gd name="T45" fmla="*/ 3 h 59"/>
                <a:gd name="T46" fmla="*/ 0 w 119"/>
                <a:gd name="T47" fmla="*/ 3 h 59"/>
                <a:gd name="T48" fmla="*/ 0 w 119"/>
                <a:gd name="T4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59">
                  <a:moveTo>
                    <a:pt x="60" y="0"/>
                  </a:moveTo>
                  <a:lnTo>
                    <a:pt x="67" y="0"/>
                  </a:lnTo>
                  <a:lnTo>
                    <a:pt x="89" y="52"/>
                  </a:lnTo>
                  <a:lnTo>
                    <a:pt x="110" y="0"/>
                  </a:lnTo>
                  <a:lnTo>
                    <a:pt x="119" y="0"/>
                  </a:lnTo>
                  <a:lnTo>
                    <a:pt x="119" y="59"/>
                  </a:lnTo>
                  <a:lnTo>
                    <a:pt x="114" y="59"/>
                  </a:lnTo>
                  <a:lnTo>
                    <a:pt x="114" y="5"/>
                  </a:lnTo>
                  <a:lnTo>
                    <a:pt x="114" y="5"/>
                  </a:lnTo>
                  <a:lnTo>
                    <a:pt x="91" y="59"/>
                  </a:lnTo>
                  <a:lnTo>
                    <a:pt x="88" y="59"/>
                  </a:lnTo>
                  <a:lnTo>
                    <a:pt x="65" y="5"/>
                  </a:lnTo>
                  <a:lnTo>
                    <a:pt x="65" y="5"/>
                  </a:lnTo>
                  <a:lnTo>
                    <a:pt x="65" y="59"/>
                  </a:lnTo>
                  <a:lnTo>
                    <a:pt x="60" y="59"/>
                  </a:lnTo>
                  <a:lnTo>
                    <a:pt x="60" y="0"/>
                  </a:lnTo>
                  <a:close/>
                  <a:moveTo>
                    <a:pt x="0" y="0"/>
                  </a:moveTo>
                  <a:lnTo>
                    <a:pt x="46" y="0"/>
                  </a:lnTo>
                  <a:lnTo>
                    <a:pt x="46" y="3"/>
                  </a:lnTo>
                  <a:lnTo>
                    <a:pt x="25" y="3"/>
                  </a:lnTo>
                  <a:lnTo>
                    <a:pt x="25" y="59"/>
                  </a:lnTo>
                  <a:lnTo>
                    <a:pt x="21" y="59"/>
                  </a:lnTo>
                  <a:lnTo>
                    <a:pt x="21" y="3"/>
                  </a:lnTo>
                  <a:lnTo>
                    <a:pt x="0" y="3"/>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5"/>
            <p:cNvSpPr>
              <a:spLocks/>
            </p:cNvSpPr>
            <p:nvPr userDrawn="1"/>
          </p:nvSpPr>
          <p:spPr bwMode="auto">
            <a:xfrm>
              <a:off x="2281238" y="2917826"/>
              <a:ext cx="1417638" cy="925513"/>
            </a:xfrm>
            <a:custGeom>
              <a:avLst/>
              <a:gdLst>
                <a:gd name="T0" fmla="*/ 929 w 1786"/>
                <a:gd name="T1" fmla="*/ 37 h 1167"/>
                <a:gd name="T2" fmla="*/ 1080 w 1786"/>
                <a:gd name="T3" fmla="*/ 145 h 1167"/>
                <a:gd name="T4" fmla="*/ 1087 w 1786"/>
                <a:gd name="T5" fmla="*/ 190 h 1167"/>
                <a:gd name="T6" fmla="*/ 1028 w 1786"/>
                <a:gd name="T7" fmla="*/ 213 h 1167"/>
                <a:gd name="T8" fmla="*/ 916 w 1786"/>
                <a:gd name="T9" fmla="*/ 131 h 1167"/>
                <a:gd name="T10" fmla="*/ 688 w 1786"/>
                <a:gd name="T11" fmla="*/ 94 h 1167"/>
                <a:gd name="T12" fmla="*/ 485 w 1786"/>
                <a:gd name="T13" fmla="*/ 199 h 1167"/>
                <a:gd name="T14" fmla="*/ 382 w 1786"/>
                <a:gd name="T15" fmla="*/ 399 h 1167"/>
                <a:gd name="T16" fmla="*/ 339 w 1786"/>
                <a:gd name="T17" fmla="*/ 573 h 1167"/>
                <a:gd name="T18" fmla="*/ 164 w 1786"/>
                <a:gd name="T19" fmla="*/ 650 h 1167"/>
                <a:gd name="T20" fmla="*/ 91 w 1786"/>
                <a:gd name="T21" fmla="*/ 826 h 1167"/>
                <a:gd name="T22" fmla="*/ 164 w 1786"/>
                <a:gd name="T23" fmla="*/ 1003 h 1167"/>
                <a:gd name="T24" fmla="*/ 342 w 1786"/>
                <a:gd name="T25" fmla="*/ 1076 h 1167"/>
                <a:gd name="T26" fmla="*/ 1443 w 1786"/>
                <a:gd name="T27" fmla="*/ 1076 h 1167"/>
                <a:gd name="T28" fmla="*/ 1622 w 1786"/>
                <a:gd name="T29" fmla="*/ 1003 h 1167"/>
                <a:gd name="T30" fmla="*/ 1695 w 1786"/>
                <a:gd name="T31" fmla="*/ 826 h 1167"/>
                <a:gd name="T32" fmla="*/ 1632 w 1786"/>
                <a:gd name="T33" fmla="*/ 658 h 1167"/>
                <a:gd name="T34" fmla="*/ 1473 w 1786"/>
                <a:gd name="T35" fmla="*/ 575 h 1167"/>
                <a:gd name="T36" fmla="*/ 1433 w 1786"/>
                <a:gd name="T37" fmla="*/ 448 h 1167"/>
                <a:gd name="T38" fmla="*/ 1389 w 1786"/>
                <a:gd name="T39" fmla="*/ 373 h 1167"/>
                <a:gd name="T40" fmla="*/ 1285 w 1786"/>
                <a:gd name="T41" fmla="*/ 333 h 1167"/>
                <a:gd name="T42" fmla="*/ 1190 w 1786"/>
                <a:gd name="T43" fmla="*/ 362 h 1167"/>
                <a:gd name="T44" fmla="*/ 1155 w 1786"/>
                <a:gd name="T45" fmla="*/ 401 h 1167"/>
                <a:gd name="T46" fmla="*/ 1149 w 1786"/>
                <a:gd name="T47" fmla="*/ 413 h 1167"/>
                <a:gd name="T48" fmla="*/ 918 w 1786"/>
                <a:gd name="T49" fmla="*/ 928 h 1167"/>
                <a:gd name="T50" fmla="*/ 867 w 1786"/>
                <a:gd name="T51" fmla="*/ 955 h 1167"/>
                <a:gd name="T52" fmla="*/ 834 w 1786"/>
                <a:gd name="T53" fmla="*/ 923 h 1167"/>
                <a:gd name="T54" fmla="*/ 651 w 1786"/>
                <a:gd name="T55" fmla="*/ 443 h 1167"/>
                <a:gd name="T56" fmla="*/ 714 w 1786"/>
                <a:gd name="T57" fmla="*/ 441 h 1167"/>
                <a:gd name="T58" fmla="*/ 1059 w 1786"/>
                <a:gd name="T59" fmla="*/ 387 h 1167"/>
                <a:gd name="T60" fmla="*/ 1173 w 1786"/>
                <a:gd name="T61" fmla="*/ 270 h 1167"/>
                <a:gd name="T62" fmla="*/ 1258 w 1786"/>
                <a:gd name="T63" fmla="*/ 244 h 1167"/>
                <a:gd name="T64" fmla="*/ 1272 w 1786"/>
                <a:gd name="T65" fmla="*/ 244 h 1167"/>
                <a:gd name="T66" fmla="*/ 1293 w 1786"/>
                <a:gd name="T67" fmla="*/ 244 h 1167"/>
                <a:gd name="T68" fmla="*/ 1381 w 1786"/>
                <a:gd name="T69" fmla="*/ 261 h 1167"/>
                <a:gd name="T70" fmla="*/ 1459 w 1786"/>
                <a:gd name="T71" fmla="*/ 315 h 1167"/>
                <a:gd name="T72" fmla="*/ 1515 w 1786"/>
                <a:gd name="T73" fmla="*/ 402 h 1167"/>
                <a:gd name="T74" fmla="*/ 1583 w 1786"/>
                <a:gd name="T75" fmla="*/ 512 h 1167"/>
                <a:gd name="T76" fmla="*/ 1744 w 1786"/>
                <a:gd name="T77" fmla="*/ 660 h 1167"/>
                <a:gd name="T78" fmla="*/ 1782 w 1786"/>
                <a:gd name="T79" fmla="*/ 880 h 1167"/>
                <a:gd name="T80" fmla="*/ 1686 w 1786"/>
                <a:gd name="T81" fmla="*/ 1068 h 1167"/>
                <a:gd name="T82" fmla="*/ 1499 w 1786"/>
                <a:gd name="T83" fmla="*/ 1163 h 1167"/>
                <a:gd name="T84" fmla="*/ 342 w 1786"/>
                <a:gd name="T85" fmla="*/ 1167 h 1167"/>
                <a:gd name="T86" fmla="*/ 141 w 1786"/>
                <a:gd name="T87" fmla="*/ 1101 h 1167"/>
                <a:gd name="T88" fmla="*/ 17 w 1786"/>
                <a:gd name="T89" fmla="*/ 934 h 1167"/>
                <a:gd name="T90" fmla="*/ 17 w 1786"/>
                <a:gd name="T91" fmla="*/ 718 h 1167"/>
                <a:gd name="T92" fmla="*/ 141 w 1786"/>
                <a:gd name="T93" fmla="*/ 549 h 1167"/>
                <a:gd name="T94" fmla="*/ 286 w 1786"/>
                <a:gd name="T95" fmla="*/ 460 h 1167"/>
                <a:gd name="T96" fmla="*/ 361 w 1786"/>
                <a:gd name="T97" fmla="*/ 209 h 1167"/>
                <a:gd name="T98" fmla="*/ 553 w 1786"/>
                <a:gd name="T99" fmla="*/ 42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86" h="1167">
                  <a:moveTo>
                    <a:pt x="747" y="0"/>
                  </a:moveTo>
                  <a:lnTo>
                    <a:pt x="810" y="4"/>
                  </a:lnTo>
                  <a:lnTo>
                    <a:pt x="871" y="16"/>
                  </a:lnTo>
                  <a:lnTo>
                    <a:pt x="929" y="37"/>
                  </a:lnTo>
                  <a:lnTo>
                    <a:pt x="983" y="65"/>
                  </a:lnTo>
                  <a:lnTo>
                    <a:pt x="1033" y="99"/>
                  </a:lnTo>
                  <a:lnTo>
                    <a:pt x="1079" y="140"/>
                  </a:lnTo>
                  <a:lnTo>
                    <a:pt x="1080" y="145"/>
                  </a:lnTo>
                  <a:lnTo>
                    <a:pt x="1086" y="152"/>
                  </a:lnTo>
                  <a:lnTo>
                    <a:pt x="1089" y="162"/>
                  </a:lnTo>
                  <a:lnTo>
                    <a:pt x="1091" y="173"/>
                  </a:lnTo>
                  <a:lnTo>
                    <a:pt x="1087" y="190"/>
                  </a:lnTo>
                  <a:lnTo>
                    <a:pt x="1077" y="204"/>
                  </a:lnTo>
                  <a:lnTo>
                    <a:pt x="1063" y="213"/>
                  </a:lnTo>
                  <a:lnTo>
                    <a:pt x="1046" y="216"/>
                  </a:lnTo>
                  <a:lnTo>
                    <a:pt x="1028" y="213"/>
                  </a:lnTo>
                  <a:lnTo>
                    <a:pt x="1014" y="204"/>
                  </a:lnTo>
                  <a:lnTo>
                    <a:pt x="1009" y="199"/>
                  </a:lnTo>
                  <a:lnTo>
                    <a:pt x="965" y="160"/>
                  </a:lnTo>
                  <a:lnTo>
                    <a:pt x="916" y="131"/>
                  </a:lnTo>
                  <a:lnTo>
                    <a:pt x="862" y="108"/>
                  </a:lnTo>
                  <a:lnTo>
                    <a:pt x="806" y="94"/>
                  </a:lnTo>
                  <a:lnTo>
                    <a:pt x="747" y="91"/>
                  </a:lnTo>
                  <a:lnTo>
                    <a:pt x="688" y="94"/>
                  </a:lnTo>
                  <a:lnTo>
                    <a:pt x="630" y="108"/>
                  </a:lnTo>
                  <a:lnTo>
                    <a:pt x="578" y="131"/>
                  </a:lnTo>
                  <a:lnTo>
                    <a:pt x="529" y="162"/>
                  </a:lnTo>
                  <a:lnTo>
                    <a:pt x="485" y="199"/>
                  </a:lnTo>
                  <a:lnTo>
                    <a:pt x="449" y="241"/>
                  </a:lnTo>
                  <a:lnTo>
                    <a:pt x="419" y="289"/>
                  </a:lnTo>
                  <a:lnTo>
                    <a:pt x="396" y="343"/>
                  </a:lnTo>
                  <a:lnTo>
                    <a:pt x="382" y="399"/>
                  </a:lnTo>
                  <a:lnTo>
                    <a:pt x="377" y="460"/>
                  </a:lnTo>
                  <a:lnTo>
                    <a:pt x="382" y="521"/>
                  </a:lnTo>
                  <a:lnTo>
                    <a:pt x="391" y="573"/>
                  </a:lnTo>
                  <a:lnTo>
                    <a:pt x="339" y="573"/>
                  </a:lnTo>
                  <a:lnTo>
                    <a:pt x="288" y="580"/>
                  </a:lnTo>
                  <a:lnTo>
                    <a:pt x="243" y="594"/>
                  </a:lnTo>
                  <a:lnTo>
                    <a:pt x="201" y="618"/>
                  </a:lnTo>
                  <a:lnTo>
                    <a:pt x="164" y="650"/>
                  </a:lnTo>
                  <a:lnTo>
                    <a:pt x="133" y="686"/>
                  </a:lnTo>
                  <a:lnTo>
                    <a:pt x="110" y="728"/>
                  </a:lnTo>
                  <a:lnTo>
                    <a:pt x="96" y="775"/>
                  </a:lnTo>
                  <a:lnTo>
                    <a:pt x="91" y="826"/>
                  </a:lnTo>
                  <a:lnTo>
                    <a:pt x="96" y="876"/>
                  </a:lnTo>
                  <a:lnTo>
                    <a:pt x="110" y="923"/>
                  </a:lnTo>
                  <a:lnTo>
                    <a:pt x="134" y="965"/>
                  </a:lnTo>
                  <a:lnTo>
                    <a:pt x="164" y="1003"/>
                  </a:lnTo>
                  <a:lnTo>
                    <a:pt x="202" y="1033"/>
                  </a:lnTo>
                  <a:lnTo>
                    <a:pt x="244" y="1057"/>
                  </a:lnTo>
                  <a:lnTo>
                    <a:pt x="291" y="1071"/>
                  </a:lnTo>
                  <a:lnTo>
                    <a:pt x="342" y="1076"/>
                  </a:lnTo>
                  <a:lnTo>
                    <a:pt x="356" y="1076"/>
                  </a:lnTo>
                  <a:lnTo>
                    <a:pt x="358" y="1076"/>
                  </a:lnTo>
                  <a:lnTo>
                    <a:pt x="1430" y="1076"/>
                  </a:lnTo>
                  <a:lnTo>
                    <a:pt x="1443" y="1076"/>
                  </a:lnTo>
                  <a:lnTo>
                    <a:pt x="1494" y="1071"/>
                  </a:lnTo>
                  <a:lnTo>
                    <a:pt x="1541" y="1057"/>
                  </a:lnTo>
                  <a:lnTo>
                    <a:pt x="1585" y="1033"/>
                  </a:lnTo>
                  <a:lnTo>
                    <a:pt x="1622" y="1003"/>
                  </a:lnTo>
                  <a:lnTo>
                    <a:pt x="1653" y="965"/>
                  </a:lnTo>
                  <a:lnTo>
                    <a:pt x="1676" y="923"/>
                  </a:lnTo>
                  <a:lnTo>
                    <a:pt x="1690" y="876"/>
                  </a:lnTo>
                  <a:lnTo>
                    <a:pt x="1695" y="826"/>
                  </a:lnTo>
                  <a:lnTo>
                    <a:pt x="1691" y="779"/>
                  </a:lnTo>
                  <a:lnTo>
                    <a:pt x="1679" y="735"/>
                  </a:lnTo>
                  <a:lnTo>
                    <a:pt x="1658" y="693"/>
                  </a:lnTo>
                  <a:lnTo>
                    <a:pt x="1632" y="658"/>
                  </a:lnTo>
                  <a:lnTo>
                    <a:pt x="1599" y="627"/>
                  </a:lnTo>
                  <a:lnTo>
                    <a:pt x="1562" y="603"/>
                  </a:lnTo>
                  <a:lnTo>
                    <a:pt x="1519" y="585"/>
                  </a:lnTo>
                  <a:lnTo>
                    <a:pt x="1473" y="575"/>
                  </a:lnTo>
                  <a:lnTo>
                    <a:pt x="1423" y="570"/>
                  </a:lnTo>
                  <a:lnTo>
                    <a:pt x="1435" y="519"/>
                  </a:lnTo>
                  <a:lnTo>
                    <a:pt x="1438" y="484"/>
                  </a:lnTo>
                  <a:lnTo>
                    <a:pt x="1433" y="448"/>
                  </a:lnTo>
                  <a:lnTo>
                    <a:pt x="1419" y="413"/>
                  </a:lnTo>
                  <a:lnTo>
                    <a:pt x="1398" y="383"/>
                  </a:lnTo>
                  <a:lnTo>
                    <a:pt x="1391" y="375"/>
                  </a:lnTo>
                  <a:lnTo>
                    <a:pt x="1389" y="373"/>
                  </a:lnTo>
                  <a:lnTo>
                    <a:pt x="1358" y="352"/>
                  </a:lnTo>
                  <a:lnTo>
                    <a:pt x="1323" y="338"/>
                  </a:lnTo>
                  <a:lnTo>
                    <a:pt x="1285" y="333"/>
                  </a:lnTo>
                  <a:lnTo>
                    <a:pt x="1285" y="333"/>
                  </a:lnTo>
                  <a:lnTo>
                    <a:pt x="1255" y="335"/>
                  </a:lnTo>
                  <a:lnTo>
                    <a:pt x="1229" y="342"/>
                  </a:lnTo>
                  <a:lnTo>
                    <a:pt x="1208" y="350"/>
                  </a:lnTo>
                  <a:lnTo>
                    <a:pt x="1190" y="362"/>
                  </a:lnTo>
                  <a:lnTo>
                    <a:pt x="1176" y="375"/>
                  </a:lnTo>
                  <a:lnTo>
                    <a:pt x="1166" y="387"/>
                  </a:lnTo>
                  <a:lnTo>
                    <a:pt x="1159" y="396"/>
                  </a:lnTo>
                  <a:lnTo>
                    <a:pt x="1155" y="401"/>
                  </a:lnTo>
                  <a:lnTo>
                    <a:pt x="1154" y="404"/>
                  </a:lnTo>
                  <a:lnTo>
                    <a:pt x="1152" y="408"/>
                  </a:lnTo>
                  <a:lnTo>
                    <a:pt x="1150" y="409"/>
                  </a:lnTo>
                  <a:lnTo>
                    <a:pt x="1149" y="413"/>
                  </a:lnTo>
                  <a:lnTo>
                    <a:pt x="1147" y="416"/>
                  </a:lnTo>
                  <a:lnTo>
                    <a:pt x="1145" y="422"/>
                  </a:lnTo>
                  <a:lnTo>
                    <a:pt x="1142" y="427"/>
                  </a:lnTo>
                  <a:lnTo>
                    <a:pt x="918" y="928"/>
                  </a:lnTo>
                  <a:lnTo>
                    <a:pt x="909" y="944"/>
                  </a:lnTo>
                  <a:lnTo>
                    <a:pt x="894" y="953"/>
                  </a:lnTo>
                  <a:lnTo>
                    <a:pt x="878" y="956"/>
                  </a:lnTo>
                  <a:lnTo>
                    <a:pt x="867" y="955"/>
                  </a:lnTo>
                  <a:lnTo>
                    <a:pt x="859" y="953"/>
                  </a:lnTo>
                  <a:lnTo>
                    <a:pt x="848" y="946"/>
                  </a:lnTo>
                  <a:lnTo>
                    <a:pt x="840" y="935"/>
                  </a:lnTo>
                  <a:lnTo>
                    <a:pt x="834" y="923"/>
                  </a:lnTo>
                  <a:lnTo>
                    <a:pt x="642" y="491"/>
                  </a:lnTo>
                  <a:lnTo>
                    <a:pt x="639" y="474"/>
                  </a:lnTo>
                  <a:lnTo>
                    <a:pt x="641" y="456"/>
                  </a:lnTo>
                  <a:lnTo>
                    <a:pt x="651" y="443"/>
                  </a:lnTo>
                  <a:lnTo>
                    <a:pt x="665" y="432"/>
                  </a:lnTo>
                  <a:lnTo>
                    <a:pt x="682" y="429"/>
                  </a:lnTo>
                  <a:lnTo>
                    <a:pt x="700" y="430"/>
                  </a:lnTo>
                  <a:lnTo>
                    <a:pt x="714" y="441"/>
                  </a:lnTo>
                  <a:lnTo>
                    <a:pt x="724" y="455"/>
                  </a:lnTo>
                  <a:lnTo>
                    <a:pt x="878" y="798"/>
                  </a:lnTo>
                  <a:lnTo>
                    <a:pt x="1059" y="387"/>
                  </a:lnTo>
                  <a:lnTo>
                    <a:pt x="1059" y="387"/>
                  </a:lnTo>
                  <a:lnTo>
                    <a:pt x="1080" y="350"/>
                  </a:lnTo>
                  <a:lnTo>
                    <a:pt x="1107" y="319"/>
                  </a:lnTo>
                  <a:lnTo>
                    <a:pt x="1138" y="291"/>
                  </a:lnTo>
                  <a:lnTo>
                    <a:pt x="1173" y="270"/>
                  </a:lnTo>
                  <a:lnTo>
                    <a:pt x="1213" y="254"/>
                  </a:lnTo>
                  <a:lnTo>
                    <a:pt x="1255" y="244"/>
                  </a:lnTo>
                  <a:lnTo>
                    <a:pt x="1257" y="244"/>
                  </a:lnTo>
                  <a:lnTo>
                    <a:pt x="1258" y="244"/>
                  </a:lnTo>
                  <a:lnTo>
                    <a:pt x="1262" y="244"/>
                  </a:lnTo>
                  <a:lnTo>
                    <a:pt x="1265" y="244"/>
                  </a:lnTo>
                  <a:lnTo>
                    <a:pt x="1269" y="244"/>
                  </a:lnTo>
                  <a:lnTo>
                    <a:pt x="1272" y="244"/>
                  </a:lnTo>
                  <a:lnTo>
                    <a:pt x="1278" y="242"/>
                  </a:lnTo>
                  <a:lnTo>
                    <a:pt x="1283" y="242"/>
                  </a:lnTo>
                  <a:lnTo>
                    <a:pt x="1288" y="242"/>
                  </a:lnTo>
                  <a:lnTo>
                    <a:pt x="1293" y="244"/>
                  </a:lnTo>
                  <a:lnTo>
                    <a:pt x="1297" y="244"/>
                  </a:lnTo>
                  <a:lnTo>
                    <a:pt x="1304" y="244"/>
                  </a:lnTo>
                  <a:lnTo>
                    <a:pt x="1344" y="249"/>
                  </a:lnTo>
                  <a:lnTo>
                    <a:pt x="1381" y="261"/>
                  </a:lnTo>
                  <a:lnTo>
                    <a:pt x="1416" y="281"/>
                  </a:lnTo>
                  <a:lnTo>
                    <a:pt x="1447" y="303"/>
                  </a:lnTo>
                  <a:lnTo>
                    <a:pt x="1454" y="310"/>
                  </a:lnTo>
                  <a:lnTo>
                    <a:pt x="1459" y="315"/>
                  </a:lnTo>
                  <a:lnTo>
                    <a:pt x="1480" y="340"/>
                  </a:lnTo>
                  <a:lnTo>
                    <a:pt x="1499" y="366"/>
                  </a:lnTo>
                  <a:lnTo>
                    <a:pt x="1498" y="366"/>
                  </a:lnTo>
                  <a:lnTo>
                    <a:pt x="1515" y="402"/>
                  </a:lnTo>
                  <a:lnTo>
                    <a:pt x="1526" y="443"/>
                  </a:lnTo>
                  <a:lnTo>
                    <a:pt x="1529" y="484"/>
                  </a:lnTo>
                  <a:lnTo>
                    <a:pt x="1529" y="493"/>
                  </a:lnTo>
                  <a:lnTo>
                    <a:pt x="1583" y="512"/>
                  </a:lnTo>
                  <a:lnTo>
                    <a:pt x="1632" y="540"/>
                  </a:lnTo>
                  <a:lnTo>
                    <a:pt x="1676" y="573"/>
                  </a:lnTo>
                  <a:lnTo>
                    <a:pt x="1714" y="615"/>
                  </a:lnTo>
                  <a:lnTo>
                    <a:pt x="1744" y="660"/>
                  </a:lnTo>
                  <a:lnTo>
                    <a:pt x="1766" y="712"/>
                  </a:lnTo>
                  <a:lnTo>
                    <a:pt x="1782" y="766"/>
                  </a:lnTo>
                  <a:lnTo>
                    <a:pt x="1786" y="826"/>
                  </a:lnTo>
                  <a:lnTo>
                    <a:pt x="1782" y="880"/>
                  </a:lnTo>
                  <a:lnTo>
                    <a:pt x="1768" y="934"/>
                  </a:lnTo>
                  <a:lnTo>
                    <a:pt x="1747" y="982"/>
                  </a:lnTo>
                  <a:lnTo>
                    <a:pt x="1719" y="1028"/>
                  </a:lnTo>
                  <a:lnTo>
                    <a:pt x="1686" y="1068"/>
                  </a:lnTo>
                  <a:lnTo>
                    <a:pt x="1646" y="1101"/>
                  </a:lnTo>
                  <a:lnTo>
                    <a:pt x="1601" y="1129"/>
                  </a:lnTo>
                  <a:lnTo>
                    <a:pt x="1552" y="1150"/>
                  </a:lnTo>
                  <a:lnTo>
                    <a:pt x="1499" y="1163"/>
                  </a:lnTo>
                  <a:lnTo>
                    <a:pt x="1443" y="1167"/>
                  </a:lnTo>
                  <a:lnTo>
                    <a:pt x="1426" y="1167"/>
                  </a:lnTo>
                  <a:lnTo>
                    <a:pt x="360" y="1167"/>
                  </a:lnTo>
                  <a:lnTo>
                    <a:pt x="342" y="1167"/>
                  </a:lnTo>
                  <a:lnTo>
                    <a:pt x="288" y="1163"/>
                  </a:lnTo>
                  <a:lnTo>
                    <a:pt x="234" y="1150"/>
                  </a:lnTo>
                  <a:lnTo>
                    <a:pt x="185" y="1129"/>
                  </a:lnTo>
                  <a:lnTo>
                    <a:pt x="141" y="1101"/>
                  </a:lnTo>
                  <a:lnTo>
                    <a:pt x="101" y="1068"/>
                  </a:lnTo>
                  <a:lnTo>
                    <a:pt x="66" y="1028"/>
                  </a:lnTo>
                  <a:lnTo>
                    <a:pt x="38" y="982"/>
                  </a:lnTo>
                  <a:lnTo>
                    <a:pt x="17" y="934"/>
                  </a:lnTo>
                  <a:lnTo>
                    <a:pt x="5" y="880"/>
                  </a:lnTo>
                  <a:lnTo>
                    <a:pt x="0" y="826"/>
                  </a:lnTo>
                  <a:lnTo>
                    <a:pt x="5" y="770"/>
                  </a:lnTo>
                  <a:lnTo>
                    <a:pt x="17" y="718"/>
                  </a:lnTo>
                  <a:lnTo>
                    <a:pt x="38" y="669"/>
                  </a:lnTo>
                  <a:lnTo>
                    <a:pt x="66" y="624"/>
                  </a:lnTo>
                  <a:lnTo>
                    <a:pt x="101" y="584"/>
                  </a:lnTo>
                  <a:lnTo>
                    <a:pt x="141" y="549"/>
                  </a:lnTo>
                  <a:lnTo>
                    <a:pt x="185" y="521"/>
                  </a:lnTo>
                  <a:lnTo>
                    <a:pt x="234" y="500"/>
                  </a:lnTo>
                  <a:lnTo>
                    <a:pt x="286" y="488"/>
                  </a:lnTo>
                  <a:lnTo>
                    <a:pt x="286" y="460"/>
                  </a:lnTo>
                  <a:lnTo>
                    <a:pt x="291" y="392"/>
                  </a:lnTo>
                  <a:lnTo>
                    <a:pt x="305" y="326"/>
                  </a:lnTo>
                  <a:lnTo>
                    <a:pt x="330" y="265"/>
                  </a:lnTo>
                  <a:lnTo>
                    <a:pt x="361" y="209"/>
                  </a:lnTo>
                  <a:lnTo>
                    <a:pt x="400" y="159"/>
                  </a:lnTo>
                  <a:lnTo>
                    <a:pt x="445" y="112"/>
                  </a:lnTo>
                  <a:lnTo>
                    <a:pt x="496" y="73"/>
                  </a:lnTo>
                  <a:lnTo>
                    <a:pt x="553" y="42"/>
                  </a:lnTo>
                  <a:lnTo>
                    <a:pt x="614" y="19"/>
                  </a:lnTo>
                  <a:lnTo>
                    <a:pt x="679" y="5"/>
                  </a:lnTo>
                  <a:lnTo>
                    <a:pt x="7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6"/>
            <p:cNvSpPr>
              <a:spLocks noEditPoints="1"/>
            </p:cNvSpPr>
            <p:nvPr userDrawn="1"/>
          </p:nvSpPr>
          <p:spPr bwMode="auto">
            <a:xfrm>
              <a:off x="3613151" y="3795713"/>
              <a:ext cx="88900" cy="44450"/>
            </a:xfrm>
            <a:custGeom>
              <a:avLst/>
              <a:gdLst>
                <a:gd name="T0" fmla="*/ 56 w 112"/>
                <a:gd name="T1" fmla="*/ 0 h 57"/>
                <a:gd name="T2" fmla="*/ 63 w 112"/>
                <a:gd name="T3" fmla="*/ 0 h 57"/>
                <a:gd name="T4" fmla="*/ 84 w 112"/>
                <a:gd name="T5" fmla="*/ 51 h 57"/>
                <a:gd name="T6" fmla="*/ 105 w 112"/>
                <a:gd name="T7" fmla="*/ 0 h 57"/>
                <a:gd name="T8" fmla="*/ 112 w 112"/>
                <a:gd name="T9" fmla="*/ 0 h 57"/>
                <a:gd name="T10" fmla="*/ 112 w 112"/>
                <a:gd name="T11" fmla="*/ 57 h 57"/>
                <a:gd name="T12" fmla="*/ 109 w 112"/>
                <a:gd name="T13" fmla="*/ 57 h 57"/>
                <a:gd name="T14" fmla="*/ 109 w 112"/>
                <a:gd name="T15" fmla="*/ 5 h 57"/>
                <a:gd name="T16" fmla="*/ 109 w 112"/>
                <a:gd name="T17" fmla="*/ 5 h 57"/>
                <a:gd name="T18" fmla="*/ 86 w 112"/>
                <a:gd name="T19" fmla="*/ 57 h 57"/>
                <a:gd name="T20" fmla="*/ 82 w 112"/>
                <a:gd name="T21" fmla="*/ 57 h 57"/>
                <a:gd name="T22" fmla="*/ 61 w 112"/>
                <a:gd name="T23" fmla="*/ 5 h 57"/>
                <a:gd name="T24" fmla="*/ 60 w 112"/>
                <a:gd name="T25" fmla="*/ 5 h 57"/>
                <a:gd name="T26" fmla="*/ 60 w 112"/>
                <a:gd name="T27" fmla="*/ 57 h 57"/>
                <a:gd name="T28" fmla="*/ 56 w 112"/>
                <a:gd name="T29" fmla="*/ 57 h 57"/>
                <a:gd name="T30" fmla="*/ 56 w 112"/>
                <a:gd name="T31" fmla="*/ 0 h 57"/>
                <a:gd name="T32" fmla="*/ 0 w 112"/>
                <a:gd name="T33" fmla="*/ 0 h 57"/>
                <a:gd name="T34" fmla="*/ 42 w 112"/>
                <a:gd name="T35" fmla="*/ 0 h 57"/>
                <a:gd name="T36" fmla="*/ 42 w 112"/>
                <a:gd name="T37" fmla="*/ 5 h 57"/>
                <a:gd name="T38" fmla="*/ 23 w 112"/>
                <a:gd name="T39" fmla="*/ 5 h 57"/>
                <a:gd name="T40" fmla="*/ 23 w 112"/>
                <a:gd name="T41" fmla="*/ 57 h 57"/>
                <a:gd name="T42" fmla="*/ 20 w 112"/>
                <a:gd name="T43" fmla="*/ 57 h 57"/>
                <a:gd name="T44" fmla="*/ 20 w 112"/>
                <a:gd name="T45" fmla="*/ 5 h 57"/>
                <a:gd name="T46" fmla="*/ 0 w 112"/>
                <a:gd name="T47" fmla="*/ 5 h 57"/>
                <a:gd name="T48" fmla="*/ 0 w 112"/>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57">
                  <a:moveTo>
                    <a:pt x="56" y="0"/>
                  </a:moveTo>
                  <a:lnTo>
                    <a:pt x="63" y="0"/>
                  </a:lnTo>
                  <a:lnTo>
                    <a:pt x="84" y="51"/>
                  </a:lnTo>
                  <a:lnTo>
                    <a:pt x="105" y="0"/>
                  </a:lnTo>
                  <a:lnTo>
                    <a:pt x="112" y="0"/>
                  </a:lnTo>
                  <a:lnTo>
                    <a:pt x="112" y="57"/>
                  </a:lnTo>
                  <a:lnTo>
                    <a:pt x="109" y="57"/>
                  </a:lnTo>
                  <a:lnTo>
                    <a:pt x="109" y="5"/>
                  </a:lnTo>
                  <a:lnTo>
                    <a:pt x="109" y="5"/>
                  </a:lnTo>
                  <a:lnTo>
                    <a:pt x="86" y="57"/>
                  </a:lnTo>
                  <a:lnTo>
                    <a:pt x="82" y="57"/>
                  </a:lnTo>
                  <a:lnTo>
                    <a:pt x="61" y="5"/>
                  </a:lnTo>
                  <a:lnTo>
                    <a:pt x="60" y="5"/>
                  </a:lnTo>
                  <a:lnTo>
                    <a:pt x="60" y="57"/>
                  </a:lnTo>
                  <a:lnTo>
                    <a:pt x="56" y="57"/>
                  </a:lnTo>
                  <a:lnTo>
                    <a:pt x="56" y="0"/>
                  </a:lnTo>
                  <a:close/>
                  <a:moveTo>
                    <a:pt x="0" y="0"/>
                  </a:moveTo>
                  <a:lnTo>
                    <a:pt x="42" y="0"/>
                  </a:lnTo>
                  <a:lnTo>
                    <a:pt x="42" y="5"/>
                  </a:lnTo>
                  <a:lnTo>
                    <a:pt x="23" y="5"/>
                  </a:lnTo>
                  <a:lnTo>
                    <a:pt x="23" y="57"/>
                  </a:lnTo>
                  <a:lnTo>
                    <a:pt x="20" y="57"/>
                  </a:lnTo>
                  <a:lnTo>
                    <a:pt x="20" y="5"/>
                  </a:lnTo>
                  <a:lnTo>
                    <a:pt x="0" y="5"/>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408435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S Viya Blank">
    <p:spTree>
      <p:nvGrpSpPr>
        <p:cNvPr id="1" name=""/>
        <p:cNvGrpSpPr/>
        <p:nvPr/>
      </p:nvGrpSpPr>
      <p:grpSpPr>
        <a:xfrm>
          <a:off x="0" y="0"/>
          <a:ext cx="0" cy="0"/>
          <a:chOff x="0" y="0"/>
          <a:chExt cx="0" cy="0"/>
        </a:xfrm>
      </p:grpSpPr>
      <p:sp>
        <p:nvSpPr>
          <p:cNvPr id="3" name="Slide Number Placeholder 1"/>
          <p:cNvSpPr>
            <a:spLocks noGrp="1"/>
          </p:cNvSpPr>
          <p:nvPr>
            <p:ph type="sldNum" sz="quarter" idx="11"/>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90743159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364" y="192024"/>
            <a:ext cx="7891272" cy="457200"/>
          </a:xfrm>
        </p:spPr>
        <p:txBody>
          <a:bodyPr anchor="ctr" anchorCtr="0"/>
          <a:lstStyle>
            <a:lvl1pPr>
              <a:defRPr baseline="0">
                <a:solidFill>
                  <a:schemeClr val="tx2"/>
                </a:solidFill>
              </a:defRPr>
            </a:lvl1p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626364" y="640080"/>
            <a:ext cx="7891272" cy="274320"/>
          </a:xfrm>
        </p:spPr>
        <p:txBody>
          <a:bodyPr wrap="square" anchor="ctr">
            <a:noAutofit/>
          </a:bodyPr>
          <a:lstStyle>
            <a:lvl1pPr marL="0" indent="0" algn="ctr">
              <a:lnSpc>
                <a:spcPct val="100000"/>
              </a:lnSpc>
              <a:spcBef>
                <a:spcPts val="0"/>
              </a:spcBef>
              <a:buFont typeface="Arial" pitchFamily="34" charset="0"/>
              <a:buNone/>
              <a:defRPr sz="2200" b="0" i="0" cap="none" baseline="0">
                <a:solidFill>
                  <a:schemeClr val="accent1"/>
                </a:solidFill>
                <a:latin typeface="+mj-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626364" y="1014984"/>
            <a:ext cx="7891272" cy="3639312"/>
          </a:xfrm>
        </p:spPr>
        <p:txBody>
          <a:bodyPr wrap="square" anchor="t">
            <a:normAutofit/>
          </a:bodyPr>
          <a:lstStyle>
            <a:lvl1pPr>
              <a:defRPr baseline="0">
                <a:solidFill>
                  <a:schemeClr val="tx2"/>
                </a:solidFill>
              </a:defRPr>
            </a:lvl1pPr>
            <a:lvl2pPr>
              <a:defRPr b="0" baseline="0"/>
            </a:lvl2pPr>
            <a:lvl3pPr>
              <a:defRPr baseline="0"/>
            </a:lvl3pPr>
            <a:lvl4pPr>
              <a:defRPr baseline="0"/>
            </a:lvl4pPr>
            <a:lvl5pPr>
              <a:defRPr baseline="0"/>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5" name="Slide Number Placeholder 4"/>
          <p:cNvSpPr>
            <a:spLocks noGrp="1"/>
          </p:cNvSpPr>
          <p:nvPr>
            <p:ph type="sldNum" sz="quarter" idx="14"/>
          </p:nvPr>
        </p:nvSpPr>
        <p:spPr/>
        <p:txBody>
          <a:bodyPr/>
          <a:lstStyle/>
          <a:p>
            <a:fld id="{972517E6-58C8-49B3-A038-306AA97CE4BF}" type="slidenum">
              <a:rPr lang="en-US" smtClean="0"/>
              <a:pPr/>
              <a:t>‹#›</a:t>
            </a:fld>
            <a:endParaRPr lang="en-US" dirty="0"/>
          </a:p>
        </p:txBody>
      </p:sp>
    </p:spTree>
    <p:extLst>
      <p:ext uri="{BB962C8B-B14F-4D97-AF65-F5344CB8AC3E}">
        <p14:creationId xmlns:p14="http://schemas.microsoft.com/office/powerpoint/2010/main" val="130826127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364" y="192024"/>
            <a:ext cx="7891272" cy="457200"/>
          </a:xfrm>
        </p:spPr>
        <p:txBody>
          <a:bodyPr anchor="ctr" anchorCtr="0"/>
          <a:lstStyle>
            <a:lvl1pPr>
              <a:defRPr baseline="0"/>
            </a:lvl1p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626364" y="640080"/>
            <a:ext cx="7891272" cy="274320"/>
          </a:xfrm>
        </p:spPr>
        <p:txBody>
          <a:bodyPr wrap="square" anchor="ctr" anchorCtr="0">
            <a:noAutofit/>
          </a:bodyPr>
          <a:lstStyle>
            <a:lvl1pPr marL="0" indent="0" algn="ctr">
              <a:lnSpc>
                <a:spcPct val="100000"/>
              </a:lnSpc>
              <a:spcBef>
                <a:spcPts val="0"/>
              </a:spcBef>
              <a:buFont typeface="Arial" pitchFamily="34" charset="0"/>
              <a:buNone/>
              <a:defRPr sz="2200" b="0" cap="none" baseline="0">
                <a:solidFill>
                  <a:schemeClr val="accent1"/>
                </a:solidFill>
                <a:latin typeface="+mj-lt"/>
              </a:defRPr>
            </a:lvl1pPr>
          </a:lstStyle>
          <a:p>
            <a:pPr lvl="0"/>
            <a:r>
              <a:rPr lang="en-US" dirty="0" smtClean="0"/>
              <a:t>Click to edit subtitle</a:t>
            </a:r>
            <a:endParaRPr lang="en-US" dirty="0"/>
          </a:p>
        </p:txBody>
      </p:sp>
      <p:sp>
        <p:nvSpPr>
          <p:cNvPr id="4" name="Slide Number Placeholder 3"/>
          <p:cNvSpPr>
            <a:spLocks noGrp="1"/>
          </p:cNvSpPr>
          <p:nvPr>
            <p:ph type="sldNum" sz="quarter" idx="13"/>
          </p:nvPr>
        </p:nvSpPr>
        <p:spPr/>
        <p:txBody>
          <a:bodyPr/>
          <a:lstStyle/>
          <a:p>
            <a:fld id="{972517E6-58C8-49B3-A038-306AA97CE4BF}" type="slidenum">
              <a:rPr lang="en-US" smtClean="0"/>
              <a:pPr/>
              <a:t>‹#›</a:t>
            </a:fld>
            <a:endParaRPr lang="en-US" dirty="0"/>
          </a:p>
        </p:txBody>
      </p:sp>
    </p:spTree>
    <p:extLst>
      <p:ext uri="{BB962C8B-B14F-4D97-AF65-F5344CB8AC3E}">
        <p14:creationId xmlns:p14="http://schemas.microsoft.com/office/powerpoint/2010/main" val="191832423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364" y="192024"/>
            <a:ext cx="7891272" cy="457200"/>
          </a:xfrm>
        </p:spPr>
        <p:txBody>
          <a:bodyPr anchor="ctr" anchorCtr="0"/>
          <a:lstStyle>
            <a:lvl1pPr algn="ctr">
              <a:defRPr sz="2800" baseline="0"/>
            </a:lvl1pPr>
          </a:lstStyle>
          <a:p>
            <a:r>
              <a:rPr lang="en-US" dirty="0" smtClean="0"/>
              <a:t>Click to Edit Title</a:t>
            </a:r>
            <a:endParaRPr lang="en-US" dirty="0"/>
          </a:p>
        </p:txBody>
      </p:sp>
      <p:sp>
        <p:nvSpPr>
          <p:cNvPr id="4" name="Slide Number Placeholder 2"/>
          <p:cNvSpPr>
            <a:spLocks noGrp="1"/>
          </p:cNvSpPr>
          <p:nvPr>
            <p:ph type="sldNum" sz="quarter" idx="11"/>
          </p:nvPr>
        </p:nvSpPr>
        <p:spPr/>
        <p:txBody>
          <a:bodyPr/>
          <a:lstStyle/>
          <a:p>
            <a:fld id="{972517E6-58C8-49B3-A038-306AA97CE4BF}" type="slidenum">
              <a:rPr lang="en-US" smtClean="0"/>
              <a:pPr/>
              <a:t>‹#›</a:t>
            </a:fld>
            <a:endParaRPr lang="en-US" dirty="0"/>
          </a:p>
        </p:txBody>
      </p:sp>
    </p:spTree>
    <p:extLst>
      <p:ext uri="{BB962C8B-B14F-4D97-AF65-F5344CB8AC3E}">
        <p14:creationId xmlns:p14="http://schemas.microsoft.com/office/powerpoint/2010/main" val="258731501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364" y="192024"/>
            <a:ext cx="7891272" cy="457200"/>
          </a:xfrm>
        </p:spPr>
        <p:txBody>
          <a:bodyPr anchor="ctr" anchorCtr="0">
            <a:noAutofit/>
          </a:bodyPr>
          <a:lstStyle>
            <a:lvl1pPr algn="ctr">
              <a:defRPr baseline="0">
                <a:solidFill>
                  <a:schemeClr val="tx2"/>
                </a:solidFill>
              </a:defRPr>
            </a:lvl1p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626364" y="640080"/>
            <a:ext cx="7891272" cy="274320"/>
          </a:xfrm>
        </p:spPr>
        <p:txBody>
          <a:bodyPr wrap="square" anchor="ctr" anchorCtr="0">
            <a:noAutofit/>
          </a:bodyPr>
          <a:lstStyle>
            <a:lvl1pPr marL="0" indent="0" algn="ctr">
              <a:lnSpc>
                <a:spcPct val="100000"/>
              </a:lnSpc>
              <a:spcBef>
                <a:spcPts val="0"/>
              </a:spcBef>
              <a:buFont typeface="Arial" pitchFamily="34" charset="0"/>
              <a:buNone/>
              <a:defRPr sz="2200" b="0" cap="none" baseline="0">
                <a:solidFill>
                  <a:schemeClr val="accent1"/>
                </a:solidFill>
                <a:latin typeface="+mj-lt"/>
              </a:defRPr>
            </a:lvl1pPr>
          </a:lstStyle>
          <a:p>
            <a:pPr lvl="0"/>
            <a:r>
              <a:rPr lang="en-US" dirty="0" smtClean="0"/>
              <a:t>Click to edit subtitle</a:t>
            </a:r>
            <a:endParaRPr lang="en-US" dirty="0"/>
          </a:p>
        </p:txBody>
      </p:sp>
      <p:sp>
        <p:nvSpPr>
          <p:cNvPr id="4" name="Slide Number Placeholder 3"/>
          <p:cNvSpPr>
            <a:spLocks noGrp="1"/>
          </p:cNvSpPr>
          <p:nvPr>
            <p:ph type="sldNum" sz="quarter" idx="13"/>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1918324231"/>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AS Viya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7560" y="192024"/>
            <a:ext cx="7068312" cy="457200"/>
          </a:xfrm>
        </p:spPr>
        <p:txBody>
          <a:bodyPr anchor="ctr" anchorCtr="0">
            <a:noAutofit/>
          </a:bodyPr>
          <a:lstStyle>
            <a:lvl1pPr algn="l">
              <a:defRPr>
                <a:solidFill>
                  <a:schemeClr val="tx2"/>
                </a:solidFill>
              </a:defRPr>
            </a:lvl1pPr>
          </a:lstStyle>
          <a:p>
            <a:r>
              <a:rPr lang="en-US" dirty="0" smtClean="0"/>
              <a:t>Click to Edit Title</a:t>
            </a:r>
            <a:endParaRPr lang="en-US" dirty="0"/>
          </a:p>
        </p:txBody>
      </p:sp>
      <p:sp>
        <p:nvSpPr>
          <p:cNvPr id="4" name="Content Placeholder 2"/>
          <p:cNvSpPr>
            <a:spLocks noGrp="1"/>
          </p:cNvSpPr>
          <p:nvPr>
            <p:ph sz="quarter" idx="11" hasCustomPrompt="1"/>
          </p:nvPr>
        </p:nvSpPr>
        <p:spPr>
          <a:xfrm>
            <a:off x="626364" y="1014984"/>
            <a:ext cx="7891272" cy="3639312"/>
          </a:xfrm>
        </p:spPr>
        <p:txBody>
          <a:bodyPr wrap="square" anchor="t" anchorCtr="0">
            <a:normAutofit/>
          </a:bodyPr>
          <a:lstStyle>
            <a:lvl1pPr>
              <a:buClr>
                <a:srgbClr val="6BBAB6"/>
              </a:buClr>
              <a:defRPr baseline="0">
                <a:solidFill>
                  <a:schemeClr val="tx2"/>
                </a:solidFill>
              </a:defRPr>
            </a:lvl1pPr>
            <a:lvl2pPr>
              <a:buClr>
                <a:srgbClr val="6BBAB6"/>
              </a:buClr>
              <a:defRPr baseline="0"/>
            </a:lvl2pPr>
            <a:lvl3pPr>
              <a:buClr>
                <a:srgbClr val="6BBAB6"/>
              </a:buClr>
              <a:defRPr baseline="0"/>
            </a:lvl3pPr>
            <a:lvl4pPr>
              <a:buClr>
                <a:srgbClr val="6BBAB6"/>
              </a:buClr>
              <a:defRPr baseline="0"/>
            </a:lvl4pPr>
            <a:lvl5pPr>
              <a:buClr>
                <a:srgbClr val="6BBAB6"/>
              </a:buClr>
              <a:defRPr baseline="0"/>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5" name="Slide Number Placeholder 3"/>
          <p:cNvSpPr>
            <a:spLocks noGrp="1"/>
          </p:cNvSpPr>
          <p:nvPr>
            <p:ph type="sldNum" sz="quarter" idx="13"/>
          </p:nvPr>
        </p:nvSpPr>
        <p:spPr/>
        <p:txBody>
          <a:bodyPr/>
          <a:lstStyle/>
          <a:p>
            <a:fld id="{972517E6-58C8-49B3-A038-306AA97CE4BF}" type="slidenum">
              <a:rPr lang="en-US" smtClean="0"/>
              <a:pPr/>
              <a:t>‹#›</a:t>
            </a:fld>
            <a:endParaRPr lang="en-US" dirty="0"/>
          </a:p>
        </p:txBody>
      </p:sp>
      <p:pic>
        <p:nvPicPr>
          <p:cNvPr id="6"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497" y="135169"/>
            <a:ext cx="914366" cy="634977"/>
          </a:xfrm>
          <a:prstGeom prst="rect">
            <a:avLst/>
          </a:prstGeom>
        </p:spPr>
      </p:pic>
    </p:spTree>
    <p:extLst>
      <p:ext uri="{BB962C8B-B14F-4D97-AF65-F5344CB8AC3E}">
        <p14:creationId xmlns:p14="http://schemas.microsoft.com/office/powerpoint/2010/main" val="102491434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6364" y="192024"/>
            <a:ext cx="7891272" cy="457200"/>
          </a:xfrm>
        </p:spPr>
        <p:txBody>
          <a:bodyPr anchor="ctr" anchorCtr="0"/>
          <a:lstStyle>
            <a:lvl1pPr>
              <a:defRPr baseline="0"/>
            </a:lvl1pPr>
          </a:lstStyle>
          <a:p>
            <a:r>
              <a:rPr lang="en-US" dirty="0" smtClean="0"/>
              <a:t>Click to Edit Title</a:t>
            </a:r>
            <a:endParaRPr lang="en-US" dirty="0"/>
          </a:p>
        </p:txBody>
      </p:sp>
      <p:sp>
        <p:nvSpPr>
          <p:cNvPr id="5" name="Text Placeholder 2"/>
          <p:cNvSpPr>
            <a:spLocks noGrp="1"/>
          </p:cNvSpPr>
          <p:nvPr>
            <p:ph type="body" sz="quarter" idx="3" hasCustomPrompt="1"/>
          </p:nvPr>
        </p:nvSpPr>
        <p:spPr>
          <a:xfrm>
            <a:off x="626364" y="640080"/>
            <a:ext cx="7891272" cy="274320"/>
          </a:xfrm>
        </p:spPr>
        <p:txBody>
          <a:bodyPr wrap="square" anchor="ctr">
            <a:noAutofit/>
          </a:bodyPr>
          <a:lstStyle>
            <a:lvl1pPr marL="0" indent="0" algn="ctr">
              <a:lnSpc>
                <a:spcPct val="100000"/>
              </a:lnSpc>
              <a:spcBef>
                <a:spcPts val="0"/>
              </a:spcBef>
              <a:buFont typeface="Arial" pitchFamily="34" charset="0"/>
              <a:buNone/>
              <a:defRPr sz="2200" b="0" cap="none"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3"/>
          <p:cNvSpPr>
            <a:spLocks noGrp="1"/>
          </p:cNvSpPr>
          <p:nvPr>
            <p:ph sz="quarter" idx="4" hasCustomPrompt="1"/>
          </p:nvPr>
        </p:nvSpPr>
        <p:spPr>
          <a:xfrm>
            <a:off x="624721" y="1014984"/>
            <a:ext cx="3883025" cy="3639312"/>
          </a:xfrm>
        </p:spPr>
        <p:txBody>
          <a:bodyPr wrap="square" anchor="t">
            <a:normAutofit/>
          </a:bodyPr>
          <a:lstStyle>
            <a:lvl1pPr>
              <a:defRPr sz="2000" baseline="0">
                <a:solidFill>
                  <a:schemeClr val="tx2"/>
                </a:solidFill>
              </a:defRPr>
            </a:lvl1pPr>
            <a:lvl2pPr>
              <a:defRPr sz="1800" baseline="0"/>
            </a:lvl2pPr>
            <a:lvl3pPr>
              <a:defRPr sz="1400"/>
            </a:lvl3pPr>
            <a:lvl4pPr>
              <a:defRPr sz="1200"/>
            </a:lvl4pPr>
            <a:lvl5pPr>
              <a:defRPr sz="1000" baseline="0"/>
            </a:lvl5pPr>
            <a:lvl6pPr>
              <a:defRPr sz="1600"/>
            </a:lvl6pPr>
            <a:lvl7pPr>
              <a:defRPr sz="1600"/>
            </a:lvl7pPr>
            <a:lvl8pPr>
              <a:defRPr sz="1600"/>
            </a:lvl8pPr>
            <a:lvl9pPr>
              <a:defRPr sz="1600"/>
            </a:lvl9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7" name="Content Placeholder 4"/>
          <p:cNvSpPr>
            <a:spLocks noGrp="1"/>
          </p:cNvSpPr>
          <p:nvPr>
            <p:ph sz="quarter" idx="15" hasCustomPrompt="1"/>
          </p:nvPr>
        </p:nvSpPr>
        <p:spPr>
          <a:xfrm>
            <a:off x="4636247" y="1014984"/>
            <a:ext cx="3886200" cy="3639312"/>
          </a:xfrm>
        </p:spPr>
        <p:txBody>
          <a:bodyPr wrap="square">
            <a:normAutofit/>
          </a:bodyPr>
          <a:lstStyle>
            <a:lvl1pPr>
              <a:defRPr baseline="0"/>
            </a:lvl1pPr>
            <a:lvl2pPr>
              <a:defRPr baseline="0"/>
            </a:lvl2pPr>
            <a:lvl3pPr>
              <a:defRPr baseline="0"/>
            </a:lvl3pPr>
            <a:lvl4pPr>
              <a:defRPr baseline="0"/>
            </a:lvl4pPr>
            <a:lvl5pPr>
              <a:defRPr baseline="0"/>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4" name="Slide Number Placeholder 5"/>
          <p:cNvSpPr>
            <a:spLocks noGrp="1"/>
          </p:cNvSpPr>
          <p:nvPr>
            <p:ph type="sldNum" sz="quarter" idx="17"/>
          </p:nvPr>
        </p:nvSpPr>
        <p:spPr/>
        <p:txBody>
          <a:bodyPr/>
          <a:lstStyle/>
          <a:p>
            <a:fld id="{972517E6-58C8-49B3-A038-306AA97CE4BF}" type="slidenum">
              <a:rPr lang="en-US" smtClean="0"/>
              <a:pPr/>
              <a:t>‹#›</a:t>
            </a:fld>
            <a:endParaRPr lang="en-US" dirty="0"/>
          </a:p>
        </p:txBody>
      </p:sp>
    </p:spTree>
    <p:extLst>
      <p:ext uri="{BB962C8B-B14F-4D97-AF65-F5344CB8AC3E}">
        <p14:creationId xmlns:p14="http://schemas.microsoft.com/office/powerpoint/2010/main" val="259413158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6364" y="192024"/>
            <a:ext cx="7891272" cy="457200"/>
          </a:xfrm>
        </p:spPr>
        <p:txBody>
          <a:bodyPr anchor="ctr" anchorCtr="0"/>
          <a:lstStyle>
            <a:lvl1pPr>
              <a:defRPr baseline="0"/>
            </a:lvl1pPr>
          </a:lstStyle>
          <a:p>
            <a:r>
              <a:rPr lang="en-US" dirty="0" smtClean="0"/>
              <a:t>Click to Edit Title</a:t>
            </a:r>
            <a:endParaRPr lang="en-US" dirty="0"/>
          </a:p>
        </p:txBody>
      </p:sp>
      <p:sp>
        <p:nvSpPr>
          <p:cNvPr id="5" name="Text Placeholder 2"/>
          <p:cNvSpPr>
            <a:spLocks noGrp="1"/>
          </p:cNvSpPr>
          <p:nvPr>
            <p:ph type="body" sz="quarter" idx="3" hasCustomPrompt="1"/>
          </p:nvPr>
        </p:nvSpPr>
        <p:spPr>
          <a:xfrm>
            <a:off x="626364" y="640080"/>
            <a:ext cx="7891272" cy="274320"/>
          </a:xfrm>
        </p:spPr>
        <p:txBody>
          <a:bodyPr wrap="square" anchor="ctr">
            <a:noAutofit/>
          </a:bodyPr>
          <a:lstStyle>
            <a:lvl1pPr marL="0" indent="0" algn="ctr">
              <a:lnSpc>
                <a:spcPct val="100000"/>
              </a:lnSpc>
              <a:spcBef>
                <a:spcPts val="0"/>
              </a:spcBef>
              <a:buFont typeface="Arial" pitchFamily="34" charset="0"/>
              <a:buNone/>
              <a:defRPr sz="2200" b="0" cap="none"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3"/>
          <p:cNvSpPr>
            <a:spLocks noGrp="1"/>
          </p:cNvSpPr>
          <p:nvPr>
            <p:ph sz="quarter" idx="4" hasCustomPrompt="1"/>
          </p:nvPr>
        </p:nvSpPr>
        <p:spPr>
          <a:xfrm>
            <a:off x="626364" y="1014984"/>
            <a:ext cx="3883025" cy="3639312"/>
          </a:xfrm>
        </p:spPr>
        <p:txBody>
          <a:bodyPr wrap="square" anchor="t">
            <a:normAutofit/>
          </a:bodyPr>
          <a:lstStyle>
            <a:lvl1pPr>
              <a:buClr>
                <a:schemeClr val="bg1"/>
              </a:buClr>
              <a:defRPr sz="2000" baseline="0">
                <a:solidFill>
                  <a:schemeClr val="bg1"/>
                </a:solidFill>
              </a:defRPr>
            </a:lvl1pPr>
            <a:lvl2pPr>
              <a:buClr>
                <a:schemeClr val="bg1"/>
              </a:buClr>
              <a:defRPr sz="1800" baseline="0">
                <a:solidFill>
                  <a:schemeClr val="bg1"/>
                </a:solidFill>
              </a:defRPr>
            </a:lvl2pPr>
            <a:lvl3pPr>
              <a:buClr>
                <a:schemeClr val="bg1"/>
              </a:buClr>
              <a:defRPr sz="1400">
                <a:solidFill>
                  <a:schemeClr val="bg1"/>
                </a:solidFill>
              </a:defRPr>
            </a:lvl3pPr>
            <a:lvl4pPr>
              <a:buClr>
                <a:schemeClr val="bg1"/>
              </a:buClr>
              <a:defRPr sz="1200">
                <a:solidFill>
                  <a:schemeClr val="bg1"/>
                </a:solidFill>
              </a:defRPr>
            </a:lvl4pPr>
            <a:lvl5pPr>
              <a:buClr>
                <a:schemeClr val="bg1"/>
              </a:buClr>
              <a:defRPr sz="1000" baseline="0">
                <a:solidFill>
                  <a:schemeClr val="bg1"/>
                </a:solidFill>
              </a:defRPr>
            </a:lvl5pPr>
            <a:lvl6pPr>
              <a:defRPr sz="1600"/>
            </a:lvl6pPr>
            <a:lvl7pPr>
              <a:defRPr sz="1600"/>
            </a:lvl7pPr>
            <a:lvl8pPr>
              <a:defRPr sz="1600"/>
            </a:lvl8pPr>
            <a:lvl9pPr>
              <a:defRPr sz="1600"/>
            </a:lvl9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7" name="Content Placeholder 4"/>
          <p:cNvSpPr>
            <a:spLocks noGrp="1"/>
          </p:cNvSpPr>
          <p:nvPr>
            <p:ph sz="quarter" idx="15" hasCustomPrompt="1"/>
          </p:nvPr>
        </p:nvSpPr>
        <p:spPr>
          <a:xfrm>
            <a:off x="4636247" y="1014984"/>
            <a:ext cx="3886200" cy="3639312"/>
          </a:xfrm>
        </p:spPr>
        <p:txBody>
          <a:bodyPr wrap="square">
            <a:normAutofit/>
          </a:bodyP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4" name="Slide Number Placeholder 5"/>
          <p:cNvSpPr>
            <a:spLocks noGrp="1"/>
          </p:cNvSpPr>
          <p:nvPr>
            <p:ph type="sldNum" sz="quarter" idx="17"/>
          </p:nvPr>
        </p:nvSpPr>
        <p:spPr/>
        <p:txBody>
          <a:bodyPr/>
          <a:lstStyle/>
          <a:p>
            <a:fld id="{972517E6-58C8-49B3-A038-306AA97CE4BF}" type="slidenum">
              <a:rPr lang="en-US" smtClean="0"/>
              <a:pPr/>
              <a:t>‹#›</a:t>
            </a:fld>
            <a:endParaRPr lang="en-US" dirty="0"/>
          </a:p>
        </p:txBody>
      </p:sp>
    </p:spTree>
    <p:extLst>
      <p:ext uri="{BB962C8B-B14F-4D97-AF65-F5344CB8AC3E}">
        <p14:creationId xmlns:p14="http://schemas.microsoft.com/office/powerpoint/2010/main" val="3078867244"/>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28600"/>
            <a:ext cx="3127248" cy="369332"/>
          </a:xfrm>
        </p:spPr>
        <p:txBody>
          <a:bodyPr anchor="t" anchorCtr="0">
            <a:spAutoFit/>
          </a:bodyPr>
          <a:lstStyle>
            <a:lvl1pPr defTabSz="182880">
              <a:defRPr sz="1800" baseline="0">
                <a:solidFill>
                  <a:schemeClr val="bg1"/>
                </a:solidFill>
                <a:effectLst/>
                <a:latin typeface="+mj-lt"/>
              </a:defRPr>
            </a:lvl1pPr>
          </a:lstStyle>
          <a:p>
            <a:r>
              <a:rPr lang="en-US" dirty="0" smtClean="0"/>
              <a:t>Click to Edit Title</a:t>
            </a:r>
            <a:endParaRPr lang="en-US" dirty="0"/>
          </a:p>
        </p:txBody>
      </p:sp>
      <p:sp>
        <p:nvSpPr>
          <p:cNvPr id="16" name="Text Placeholder 2"/>
          <p:cNvSpPr>
            <a:spLocks noGrp="1"/>
          </p:cNvSpPr>
          <p:nvPr>
            <p:ph type="body" sz="quarter" idx="11" hasCustomPrompt="1"/>
          </p:nvPr>
        </p:nvSpPr>
        <p:spPr>
          <a:xfrm>
            <a:off x="3127248" y="192024"/>
            <a:ext cx="6016752" cy="430887"/>
          </a:xfrm>
        </p:spPr>
        <p:txBody>
          <a:bodyPr wrap="square" lIns="274320" rIns="274320" anchor="ctr" anchorCtr="0">
            <a:noAutofit/>
          </a:bodyPr>
          <a:lstStyle>
            <a:lvl1pPr marL="0" indent="0" algn="l" defTabSz="182880">
              <a:lnSpc>
                <a:spcPct val="100000"/>
              </a:lnSpc>
              <a:spcBef>
                <a:spcPts val="0"/>
              </a:spcBef>
              <a:buFont typeface="Arial" pitchFamily="34" charset="0"/>
              <a:buNone/>
              <a:defRPr sz="2200" b="0" cap="none" baseline="0">
                <a:solidFill>
                  <a:schemeClr val="tx2"/>
                </a:solidFill>
                <a:effectLst/>
                <a:latin typeface="+mj-lt"/>
              </a:defRPr>
            </a:lvl1pPr>
            <a:lvl2pPr marL="0" indent="0" algn="r">
              <a:buFontTx/>
              <a:buNone/>
              <a:defRPr sz="1400" b="1">
                <a:solidFill>
                  <a:schemeClr val="bg1"/>
                </a:solidFill>
              </a:defRPr>
            </a:lvl2pPr>
            <a:lvl3pPr marL="182880" indent="0" algn="r">
              <a:buFontTx/>
              <a:buNone/>
              <a:defRPr sz="1400" b="1">
                <a:solidFill>
                  <a:schemeClr val="bg1"/>
                </a:solidFill>
              </a:defRPr>
            </a:lvl3pPr>
            <a:lvl4pPr marL="365760" indent="0" algn="r">
              <a:buFontTx/>
              <a:buNone/>
              <a:defRPr sz="1400" b="1">
                <a:solidFill>
                  <a:schemeClr val="bg1"/>
                </a:solidFill>
              </a:defRPr>
            </a:lvl4pPr>
            <a:lvl5pPr marL="548640" indent="0" algn="r">
              <a:buFontTx/>
              <a:buNone/>
              <a:defRPr sz="1400" b="1">
                <a:solidFill>
                  <a:schemeClr val="bg1"/>
                </a:solidFill>
              </a:defRPr>
            </a:lvl5pPr>
          </a:lstStyle>
          <a:p>
            <a:pPr lvl="0"/>
            <a:r>
              <a:rPr lang="en-US" dirty="0" smtClean="0"/>
              <a:t>Click to Edit Subtitle</a:t>
            </a:r>
            <a:endParaRPr lang="en-US" dirty="0"/>
          </a:p>
        </p:txBody>
      </p:sp>
      <p:sp>
        <p:nvSpPr>
          <p:cNvPr id="5" name="Content Placeholder 3"/>
          <p:cNvSpPr>
            <a:spLocks noGrp="1"/>
          </p:cNvSpPr>
          <p:nvPr>
            <p:ph sz="quarter" idx="14" hasCustomPrompt="1"/>
          </p:nvPr>
        </p:nvSpPr>
        <p:spPr>
          <a:xfrm>
            <a:off x="3127248" y="636359"/>
            <a:ext cx="6016752" cy="4014216"/>
          </a:xfrm>
        </p:spPr>
        <p:txBody>
          <a:bodyPr lIns="274320" tIns="45720" rIns="457200" bIns="45720" anchor="t" anchorCtr="0">
            <a:normAutofit/>
          </a:bodyPr>
          <a:lstStyle>
            <a:lvl1pPr>
              <a:defRPr sz="2000" baseline="0">
                <a:solidFill>
                  <a:schemeClr val="tx2"/>
                </a:solidFill>
                <a:latin typeface="+mn-lt"/>
              </a:defRPr>
            </a:lvl1pPr>
            <a:lvl2pPr>
              <a:defRPr baseline="0">
                <a:latin typeface="+mn-lt"/>
              </a:defRPr>
            </a:lvl2pPr>
            <a:lvl3pPr>
              <a:defRPr baseline="0">
                <a:latin typeface="+mn-lt"/>
              </a:defRPr>
            </a:lvl3pPr>
            <a:lvl4pPr>
              <a:defRPr baseline="0"/>
            </a:lvl4pPr>
            <a:lvl5pPr>
              <a:defRPr baseline="0"/>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12" name="Text Placeholder 4"/>
          <p:cNvSpPr>
            <a:spLocks noGrp="1"/>
          </p:cNvSpPr>
          <p:nvPr>
            <p:ph type="body" sz="quarter" idx="13" hasCustomPrompt="1"/>
          </p:nvPr>
        </p:nvSpPr>
        <p:spPr>
          <a:xfrm>
            <a:off x="411480" y="994407"/>
            <a:ext cx="2304288" cy="615553"/>
          </a:xfrm>
        </p:spPr>
        <p:txBody>
          <a:bodyPr wrap="square" anchor="t" anchorCtr="0">
            <a:spAutoFit/>
          </a:bodyPr>
          <a:lstStyle>
            <a:lvl1pPr marL="0" indent="-182880" algn="l">
              <a:buFont typeface="Arial" pitchFamily="34" charset="0"/>
              <a:buNone/>
              <a:defRPr sz="2000" b="0" cap="none" baseline="0">
                <a:solidFill>
                  <a:schemeClr val="bg1"/>
                </a:solidFill>
                <a:effectLst/>
                <a:latin typeface="+mn-lt"/>
              </a:defRPr>
            </a:lvl1pPr>
          </a:lstStyle>
          <a:p>
            <a:pPr lvl="0"/>
            <a:r>
              <a:rPr lang="en-US" dirty="0" smtClean="0"/>
              <a:t>Click to edit caption text</a:t>
            </a:r>
            <a:endParaRPr lang="en-US" dirty="0"/>
          </a:p>
        </p:txBody>
      </p:sp>
      <p:sp>
        <p:nvSpPr>
          <p:cNvPr id="4" name="Slide Number Placeholder 5"/>
          <p:cNvSpPr>
            <a:spLocks noGrp="1"/>
          </p:cNvSpPr>
          <p:nvPr>
            <p:ph type="sldNum" sz="quarter" idx="16"/>
          </p:nvPr>
        </p:nvSpPr>
        <p:spPr/>
        <p:txBody>
          <a:bodyPr/>
          <a:lstStyle/>
          <a:p>
            <a:fld id="{972517E6-58C8-49B3-A038-306AA97CE4BF}" type="slidenum">
              <a:rPr lang="en-US" smtClean="0"/>
              <a:pPr/>
              <a:t>‹#›</a:t>
            </a:fld>
            <a:endParaRPr lang="en-US" dirty="0"/>
          </a:p>
        </p:txBody>
      </p:sp>
    </p:spTree>
    <p:extLst>
      <p:ext uri="{BB962C8B-B14F-4D97-AF65-F5344CB8AC3E}">
        <p14:creationId xmlns:p14="http://schemas.microsoft.com/office/powerpoint/2010/main" val="3914356266"/>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ase Study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92024"/>
            <a:ext cx="6016752" cy="430887"/>
          </a:xfrm>
        </p:spPr>
        <p:txBody>
          <a:bodyPr lIns="182880" rIns="182880" anchor="b" anchorCtr="0">
            <a:noAutofit/>
          </a:bodyPr>
          <a:lstStyle>
            <a:lvl1pPr>
              <a:defRPr sz="2200" baseline="0"/>
            </a:lvl1pPr>
          </a:lstStyle>
          <a:p>
            <a:r>
              <a:rPr lang="en-US" dirty="0" smtClean="0"/>
              <a:t>Click to Edit Title</a:t>
            </a:r>
            <a:endParaRPr lang="en-US" dirty="0"/>
          </a:p>
        </p:txBody>
      </p:sp>
      <p:sp>
        <p:nvSpPr>
          <p:cNvPr id="21" name="Text Placeholder 2"/>
          <p:cNvSpPr>
            <a:spLocks noGrp="1"/>
          </p:cNvSpPr>
          <p:nvPr>
            <p:ph type="body" sz="quarter" idx="11" hasCustomPrompt="1"/>
          </p:nvPr>
        </p:nvSpPr>
        <p:spPr>
          <a:xfrm>
            <a:off x="0" y="634142"/>
            <a:ext cx="6016752" cy="274320"/>
          </a:xfrm>
        </p:spPr>
        <p:txBody>
          <a:bodyPr wrap="square" lIns="182880" rIns="182880" anchor="ctr" anchorCtr="0">
            <a:noAutofit/>
          </a:bodyPr>
          <a:lstStyle>
            <a:lvl1pPr marL="0" indent="0" algn="ctr">
              <a:lnSpc>
                <a:spcPct val="100000"/>
              </a:lnSpc>
              <a:spcBef>
                <a:spcPts val="0"/>
              </a:spcBef>
              <a:buFont typeface="Arial" pitchFamily="34" charset="0"/>
              <a:buNone/>
              <a:defRPr sz="1800" b="0" cap="none" baseline="0">
                <a:solidFill>
                  <a:schemeClr val="accent1"/>
                </a:solidFill>
                <a:effectLst/>
                <a:latin typeface="+mj-lt"/>
              </a:defRPr>
            </a:lvl1pPr>
          </a:lstStyle>
          <a:p>
            <a:pPr lvl="0"/>
            <a:r>
              <a:rPr lang="en-US" dirty="0" smtClean="0"/>
              <a:t>Click to edit subtitle</a:t>
            </a:r>
            <a:endParaRPr lang="en-US" dirty="0"/>
          </a:p>
        </p:txBody>
      </p:sp>
      <p:sp>
        <p:nvSpPr>
          <p:cNvPr id="5" name="Content Placeholder 3"/>
          <p:cNvSpPr>
            <a:spLocks noGrp="1"/>
          </p:cNvSpPr>
          <p:nvPr>
            <p:ph sz="quarter" idx="15" hasCustomPrompt="1"/>
          </p:nvPr>
        </p:nvSpPr>
        <p:spPr>
          <a:xfrm>
            <a:off x="0" y="920338"/>
            <a:ext cx="6016752" cy="3730752"/>
          </a:xfrm>
        </p:spPr>
        <p:txBody>
          <a:bodyPr lIns="365760" rIns="274320" bIns="45720" anchor="t" anchorCtr="0">
            <a:normAutofit/>
          </a:bodyPr>
          <a:lstStyle>
            <a:lvl1pPr>
              <a:defRPr sz="2000" baseline="0">
                <a:latin typeface="+mn-lt"/>
              </a:defRPr>
            </a:lvl1pPr>
            <a:lvl2pPr>
              <a:defRPr baseline="0">
                <a:latin typeface="+mn-lt"/>
              </a:defRPr>
            </a:lvl2pPr>
            <a:lvl3pPr>
              <a:defRPr baseline="0">
                <a:latin typeface="+mn-lt"/>
              </a:defRPr>
            </a:lvl3pPr>
            <a:lvl4pPr>
              <a:defRPr baseline="0"/>
            </a:lvl4pPr>
            <a:lvl5pPr>
              <a:defRPr baseline="0"/>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15" name="Text Placeholder 4"/>
          <p:cNvSpPr>
            <a:spLocks noGrp="1"/>
          </p:cNvSpPr>
          <p:nvPr>
            <p:ph type="body" sz="half" idx="13" hasCustomPrompt="1"/>
          </p:nvPr>
        </p:nvSpPr>
        <p:spPr>
          <a:xfrm flipH="1">
            <a:off x="6016752" y="228600"/>
            <a:ext cx="3127248" cy="369332"/>
          </a:xfrm>
        </p:spPr>
        <p:txBody>
          <a:bodyPr lIns="91440" anchor="t" anchorCtr="0">
            <a:spAutoFit/>
          </a:bodyPr>
          <a:lstStyle>
            <a:lvl1pPr marL="0" indent="0" algn="ctr" defTabSz="182880">
              <a:lnSpc>
                <a:spcPct val="100000"/>
              </a:lnSpc>
              <a:spcBef>
                <a:spcPts val="0"/>
              </a:spcBef>
              <a:buFont typeface="Arial" pitchFamily="34" charset="0"/>
              <a:buNone/>
              <a:defRPr sz="1800" b="0" cap="none" baseline="0">
                <a:solidFill>
                  <a:schemeClr val="bg1"/>
                </a:solidFill>
                <a:effectLst/>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Heading</a:t>
            </a:r>
            <a:endParaRPr lang="en-US" dirty="0"/>
          </a:p>
        </p:txBody>
      </p:sp>
      <p:sp>
        <p:nvSpPr>
          <p:cNvPr id="18" name="Text Placeholder 5"/>
          <p:cNvSpPr>
            <a:spLocks noGrp="1"/>
          </p:cNvSpPr>
          <p:nvPr>
            <p:ph type="body" sz="quarter" idx="14" hasCustomPrompt="1"/>
          </p:nvPr>
        </p:nvSpPr>
        <p:spPr>
          <a:xfrm>
            <a:off x="6428232" y="994407"/>
            <a:ext cx="2286000" cy="615553"/>
          </a:xfrm>
        </p:spPr>
        <p:txBody>
          <a:bodyPr wrap="square" anchor="t" anchorCtr="0">
            <a:spAutoFit/>
          </a:bodyPr>
          <a:lstStyle>
            <a:lvl1pPr marL="0" indent="-182880" algn="l">
              <a:buFont typeface="Arial" pitchFamily="34" charset="0"/>
              <a:buNone/>
              <a:defRPr sz="2000" b="0" cap="none" baseline="0">
                <a:solidFill>
                  <a:schemeClr val="bg1"/>
                </a:solidFill>
                <a:latin typeface="+mn-lt"/>
              </a:defRPr>
            </a:lvl1pPr>
            <a:lvl2pPr marL="0" indent="0">
              <a:buFontTx/>
              <a:buNone/>
              <a:defRPr/>
            </a:lvl2pPr>
            <a:lvl3pPr marL="182880" indent="0">
              <a:buFontTx/>
              <a:buNone/>
              <a:defRPr/>
            </a:lvl3pPr>
            <a:lvl4pPr marL="365760" indent="0">
              <a:buFontTx/>
              <a:buNone/>
              <a:defRPr/>
            </a:lvl4pPr>
            <a:lvl5pPr marL="548640" indent="0">
              <a:buFontTx/>
              <a:buNone/>
              <a:defRPr/>
            </a:lvl5pPr>
          </a:lstStyle>
          <a:p>
            <a:pPr lvl="0"/>
            <a:r>
              <a:rPr lang="en-US" dirty="0" smtClean="0"/>
              <a:t>Click to edit caption text</a:t>
            </a:r>
            <a:endParaRPr lang="en-US" dirty="0"/>
          </a:p>
        </p:txBody>
      </p:sp>
      <p:sp>
        <p:nvSpPr>
          <p:cNvPr id="4" name="Slide Number Placeholder 6"/>
          <p:cNvSpPr>
            <a:spLocks noGrp="1"/>
          </p:cNvSpPr>
          <p:nvPr>
            <p:ph type="sldNum" sz="quarter" idx="17"/>
          </p:nvPr>
        </p:nvSpPr>
        <p:spPr/>
        <p:txBody>
          <a:bodyPr/>
          <a:lstStyle/>
          <a:p>
            <a:fld id="{972517E6-58C8-49B3-A038-306AA97CE4BF}" type="slidenum">
              <a:rPr lang="en-US" smtClean="0"/>
              <a:pPr/>
              <a:t>‹#›</a:t>
            </a:fld>
            <a:endParaRPr lang="en-US" dirty="0"/>
          </a:p>
        </p:txBody>
      </p:sp>
    </p:spTree>
    <p:extLst>
      <p:ext uri="{BB962C8B-B14F-4D97-AF65-F5344CB8AC3E}">
        <p14:creationId xmlns:p14="http://schemas.microsoft.com/office/powerpoint/2010/main" val="210105904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3" name="Slide Number Placeholder 1"/>
          <p:cNvSpPr>
            <a:spLocks noGrp="1"/>
          </p:cNvSpPr>
          <p:nvPr>
            <p:ph type="sldNum" sz="quarter" idx="11"/>
          </p:nvPr>
        </p:nvSpPr>
        <p:spPr/>
        <p:txBody>
          <a:bodyPr/>
          <a:lstStyle/>
          <a:p>
            <a:fld id="{972517E6-58C8-49B3-A038-306AA97CE4BF}" type="slidenum">
              <a:rPr lang="en-US" smtClean="0"/>
              <a:pPr/>
              <a:t>‹#›</a:t>
            </a:fld>
            <a:endParaRPr lang="en-US" dirty="0"/>
          </a:p>
        </p:txBody>
      </p:sp>
    </p:spTree>
    <p:extLst>
      <p:ext uri="{BB962C8B-B14F-4D97-AF65-F5344CB8AC3E}">
        <p14:creationId xmlns:p14="http://schemas.microsoft.com/office/powerpoint/2010/main" val="2666727285"/>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152144" y="1799049"/>
            <a:ext cx="6611112" cy="584775"/>
          </a:xfrm>
        </p:spPr>
        <p:txBody>
          <a:bodyPr anchor="b" anchorCtr="0">
            <a:spAutoFit/>
          </a:bodyPr>
          <a:lstStyle>
            <a:lvl1pPr algn="l">
              <a:defRPr sz="3200" cap="none" baseline="0">
                <a:solidFill>
                  <a:schemeClr val="bg1"/>
                </a:solidFill>
              </a:defRPr>
            </a:lvl1pPr>
          </a:lstStyle>
          <a:p>
            <a:r>
              <a:rPr lang="en-US" dirty="0" smtClean="0"/>
              <a:t>Click to Edit Title</a:t>
            </a:r>
            <a:endParaRPr lang="en-US" dirty="0"/>
          </a:p>
        </p:txBody>
      </p:sp>
      <p:sp>
        <p:nvSpPr>
          <p:cNvPr id="8" name="Subtitle 2"/>
          <p:cNvSpPr>
            <a:spLocks noGrp="1"/>
          </p:cNvSpPr>
          <p:nvPr>
            <p:ph type="body" sz="quarter" idx="13" hasCustomPrompt="1"/>
          </p:nvPr>
        </p:nvSpPr>
        <p:spPr>
          <a:xfrm>
            <a:off x="1152144" y="2383824"/>
            <a:ext cx="6611112" cy="353943"/>
          </a:xfrm>
        </p:spPr>
        <p:txBody>
          <a:bodyPr wrap="square" anchor="t">
            <a:spAutoFit/>
          </a:bodyPr>
          <a:lstStyle>
            <a:lvl1pPr marL="0" indent="-182880" algn="l">
              <a:lnSpc>
                <a:spcPct val="85000"/>
              </a:lnSpc>
              <a:spcBef>
                <a:spcPts val="800"/>
              </a:spcBef>
              <a:buFont typeface="Arial" pitchFamily="34" charset="0"/>
              <a:buNone/>
              <a:defRPr sz="2000" b="0" cap="none" baseline="0">
                <a:solidFill>
                  <a:schemeClr val="bg1"/>
                </a:solidFill>
                <a:latin typeface="+mn-lt"/>
              </a:defRPr>
            </a:lvl1pPr>
          </a:lstStyle>
          <a:p>
            <a:pPr lvl="0"/>
            <a:r>
              <a:rPr lang="en-US" dirty="0" smtClean="0"/>
              <a:t>Click to edit subtitle</a:t>
            </a:r>
            <a:endParaRPr lang="en-US" dirty="0"/>
          </a:p>
        </p:txBody>
      </p:sp>
      <p:sp>
        <p:nvSpPr>
          <p:cNvPr id="10" name="TextBox 3"/>
          <p:cNvSpPr txBox="1">
            <a:spLocks noChangeAspect="1"/>
          </p:cNvSpPr>
          <p:nvPr/>
        </p:nvSpPr>
        <p:spPr>
          <a:xfrm>
            <a:off x="3310128" y="4941552"/>
            <a:ext cx="2514600" cy="169277"/>
          </a:xfrm>
          <a:prstGeom prst="rect">
            <a:avLst/>
          </a:prstGeom>
          <a:noFill/>
        </p:spPr>
        <p:txBody>
          <a:bodyPr wrap="square" anchor="b" anchorCtr="0">
            <a:spAutoFit/>
          </a:bodyPr>
          <a:lstStyle/>
          <a:p>
            <a:pPr algn="ctr" defTabSz="274313" eaLnBrk="0" hangingPunct="0">
              <a:defRPr/>
            </a:pPr>
            <a:r>
              <a:rPr lang="en-US" sz="500" kern="300" spc="50" dirty="0" smtClean="0">
                <a:solidFill>
                  <a:srgbClr val="08649C"/>
                </a:solidFill>
                <a:ea typeface="Calibri" charset="0"/>
                <a:cs typeface="Arial" panose="020B0604020202020204" pitchFamily="34" charset="0"/>
              </a:rPr>
              <a:t>Copyright © SAS Institute Inc. All rights reserved.</a:t>
            </a:r>
            <a:endParaRPr lang="en-US" sz="500" kern="300" spc="50" dirty="0">
              <a:solidFill>
                <a:srgbClr val="08649C"/>
              </a:solidFill>
              <a:ea typeface="Calibri" charset="0"/>
              <a:cs typeface="Arial" panose="020B0604020202020204" pitchFamily="34" charset="0"/>
            </a:endParaRPr>
          </a:p>
        </p:txBody>
      </p:sp>
      <p:pic>
        <p:nvPicPr>
          <p:cNvPr id="9"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920804" cy="1806509"/>
          </a:xfrm>
          <a:prstGeom prst="rect">
            <a:avLst/>
          </a:prstGeom>
        </p:spPr>
      </p:pic>
      <p:pic>
        <p:nvPicPr>
          <p:cNvPr id="3"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85548" y="4500631"/>
            <a:ext cx="914366" cy="507981"/>
          </a:xfrm>
          <a:prstGeom prst="rect">
            <a:avLst/>
          </a:prstGeom>
        </p:spPr>
      </p:pic>
    </p:spTree>
    <p:extLst>
      <p:ext uri="{BB962C8B-B14F-4D97-AF65-F5344CB8AC3E}">
        <p14:creationId xmlns:p14="http://schemas.microsoft.com/office/powerpoint/2010/main" val="642704562"/>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364" y="192024"/>
            <a:ext cx="7891272" cy="457200"/>
          </a:xfrm>
        </p:spPr>
        <p:txBody>
          <a:bodyPr anchor="ctr" anchorCtr="0">
            <a:noAutofit/>
          </a:bodyPr>
          <a:lstStyle>
            <a:lvl1pPr algn="ctr">
              <a:defRPr>
                <a:solidFill>
                  <a:schemeClr val="tx2"/>
                </a:solidFill>
              </a:defRPr>
            </a:lvl1p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626364" y="640080"/>
            <a:ext cx="7891272" cy="274320"/>
          </a:xfrm>
        </p:spPr>
        <p:txBody>
          <a:bodyPr wrap="square" anchor="ctr">
            <a:noAutofit/>
          </a:bodyPr>
          <a:lstStyle>
            <a:lvl1pPr marL="0" indent="0" algn="ctr">
              <a:lnSpc>
                <a:spcPct val="100000"/>
              </a:lnSpc>
              <a:spcBef>
                <a:spcPts val="0"/>
              </a:spcBef>
              <a:buFont typeface="Arial" pitchFamily="34" charset="0"/>
              <a:buNone/>
              <a:defRPr sz="2200" b="0" cap="none" baseline="0">
                <a:solidFill>
                  <a:schemeClr val="accent1"/>
                </a:solidFill>
                <a:latin typeface="+mj-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626364" y="1016459"/>
            <a:ext cx="7891272" cy="3642853"/>
          </a:xfrm>
        </p:spPr>
        <p:txBody>
          <a:bodyPr wrap="square" anchor="t" anchorCtr="0">
            <a:normAutofit/>
          </a:bodyPr>
          <a:lstStyle>
            <a:lvl1pPr>
              <a:defRPr baseline="0">
                <a:solidFill>
                  <a:schemeClr val="tx2"/>
                </a:solidFill>
              </a:defRPr>
            </a:lvl1pPr>
            <a:lvl2pPr>
              <a:buClr>
                <a:schemeClr val="tx1">
                  <a:lumMod val="65000"/>
                  <a:lumOff val="35000"/>
                </a:schemeClr>
              </a:buClr>
              <a:defRPr baseline="0">
                <a:solidFill>
                  <a:schemeClr val="tx1">
                    <a:lumMod val="65000"/>
                    <a:lumOff val="35000"/>
                  </a:schemeClr>
                </a:solidFill>
              </a:defRPr>
            </a:lvl2pPr>
            <a:lvl3pPr>
              <a:buClr>
                <a:schemeClr val="tx1">
                  <a:lumMod val="65000"/>
                  <a:lumOff val="35000"/>
                </a:schemeClr>
              </a:buClr>
              <a:defRPr baseline="0">
                <a:solidFill>
                  <a:schemeClr val="tx1">
                    <a:lumMod val="65000"/>
                    <a:lumOff val="35000"/>
                  </a:schemeClr>
                </a:solidFill>
              </a:defRPr>
            </a:lvl3pPr>
            <a:lvl4pPr>
              <a:buClr>
                <a:schemeClr val="tx1">
                  <a:lumMod val="65000"/>
                  <a:lumOff val="35000"/>
                </a:schemeClr>
              </a:buClr>
              <a:defRPr baseline="0">
                <a:solidFill>
                  <a:schemeClr val="tx1">
                    <a:lumMod val="65000"/>
                    <a:lumOff val="35000"/>
                  </a:schemeClr>
                </a:solidFill>
              </a:defRPr>
            </a:lvl4pPr>
            <a:lvl5pPr>
              <a:buClr>
                <a:schemeClr val="tx1">
                  <a:lumMod val="65000"/>
                  <a:lumOff val="35000"/>
                </a:schemeClr>
              </a:buClr>
              <a:defRPr baseline="0">
                <a:solidFill>
                  <a:schemeClr val="tx1">
                    <a:lumMod val="65000"/>
                    <a:lumOff val="35000"/>
                  </a:schemeClr>
                </a:solidFill>
              </a:defRPr>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11" name="Slide Number Placeholder 4"/>
          <p:cNvSpPr>
            <a:spLocks noGrp="1"/>
          </p:cNvSpPr>
          <p:nvPr>
            <p:ph type="sldNum" sz="quarter" idx="14"/>
          </p:nvPr>
        </p:nvSpPr>
        <p:spPr/>
        <p:txBody>
          <a:bodyPr/>
          <a:lstStyle/>
          <a:p>
            <a:fld id="{4976208B-6111-490B-8CEC-FFB249DB2100}"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258796867"/>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364" y="192024"/>
            <a:ext cx="7891272" cy="457200"/>
          </a:xfrm>
        </p:spPr>
        <p:txBody>
          <a:bodyPr anchor="ctr" anchorCtr="0">
            <a:noAutofit/>
          </a:bodyPr>
          <a:lstStyle>
            <a:lvl1pPr algn="ctr">
              <a:defRPr baseline="0">
                <a:solidFill>
                  <a:schemeClr val="tx2"/>
                </a:solidFill>
              </a:defRPr>
            </a:lvl1p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626364" y="640080"/>
            <a:ext cx="7891272" cy="274320"/>
          </a:xfrm>
        </p:spPr>
        <p:txBody>
          <a:bodyPr wrap="square" anchor="ctr" anchorCtr="0">
            <a:noAutofit/>
          </a:bodyPr>
          <a:lstStyle>
            <a:lvl1pPr marL="0" indent="0" algn="ctr">
              <a:lnSpc>
                <a:spcPct val="100000"/>
              </a:lnSpc>
              <a:spcBef>
                <a:spcPts val="0"/>
              </a:spcBef>
              <a:buFont typeface="Arial" pitchFamily="34" charset="0"/>
              <a:buNone/>
              <a:defRPr sz="2200" b="0" cap="none" baseline="0">
                <a:solidFill>
                  <a:schemeClr val="accent1"/>
                </a:solidFill>
                <a:latin typeface="+mj-lt"/>
              </a:defRPr>
            </a:lvl1pPr>
          </a:lstStyle>
          <a:p>
            <a:pPr lvl="0"/>
            <a:r>
              <a:rPr lang="en-US" dirty="0" smtClean="0"/>
              <a:t>Click to edit subtitle</a:t>
            </a:r>
            <a:endParaRPr lang="en-US" dirty="0"/>
          </a:p>
        </p:txBody>
      </p:sp>
      <p:sp>
        <p:nvSpPr>
          <p:cNvPr id="4" name="Slide Number Placeholder 3"/>
          <p:cNvSpPr>
            <a:spLocks noGrp="1"/>
          </p:cNvSpPr>
          <p:nvPr>
            <p:ph type="sldNum" sz="quarter" idx="13"/>
          </p:nvPr>
        </p:nvSpPr>
        <p:spPr/>
        <p:txBody>
          <a:bodyPr/>
          <a:lstStyle/>
          <a:p>
            <a:fld id="{4976208B-6111-490B-8CEC-FFB249DB2100}"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955631490"/>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364" y="192024"/>
            <a:ext cx="7891272" cy="457200"/>
          </a:xfrm>
        </p:spPr>
        <p:txBody>
          <a:bodyPr anchor="ctr" anchorCtr="0">
            <a:noAutofit/>
          </a:bodyPr>
          <a:lstStyle>
            <a:lvl1pPr algn="ctr">
              <a:defRPr baseline="0">
                <a:solidFill>
                  <a:schemeClr val="tx2"/>
                </a:solidFill>
              </a:defRPr>
            </a:lvl1pPr>
          </a:lstStyle>
          <a:p>
            <a:r>
              <a:rPr lang="en-US" dirty="0" smtClean="0"/>
              <a:t>Click to Edit Title</a:t>
            </a:r>
            <a:endParaRPr lang="en-US" dirty="0"/>
          </a:p>
        </p:txBody>
      </p:sp>
      <p:sp>
        <p:nvSpPr>
          <p:cNvPr id="4" name="Slide Number Placeholder 2"/>
          <p:cNvSpPr>
            <a:spLocks noGrp="1"/>
          </p:cNvSpPr>
          <p:nvPr>
            <p:ph type="sldNum" sz="quarter" idx="11"/>
          </p:nvPr>
        </p:nvSpPr>
        <p:spPr/>
        <p:txBody>
          <a:bodyPr/>
          <a:lstStyle/>
          <a:p>
            <a:fld id="{4976208B-6111-490B-8CEC-FFB249DB2100}"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40700420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364" y="192024"/>
            <a:ext cx="7891272" cy="457200"/>
          </a:xfrm>
        </p:spPr>
        <p:txBody>
          <a:bodyPr anchor="ctr" anchorCtr="0">
            <a:noAutofit/>
          </a:bodyPr>
          <a:lstStyle>
            <a:lvl1pPr algn="ctr">
              <a:defRPr baseline="0">
                <a:solidFill>
                  <a:schemeClr val="tx2"/>
                </a:solidFill>
              </a:defRPr>
            </a:lvl1pPr>
          </a:lstStyle>
          <a:p>
            <a:r>
              <a:rPr lang="en-US" dirty="0" smtClean="0"/>
              <a:t>Click to Edit Title</a:t>
            </a:r>
            <a:endParaRPr lang="en-US" dirty="0"/>
          </a:p>
        </p:txBody>
      </p:sp>
      <p:sp>
        <p:nvSpPr>
          <p:cNvPr id="4" name="Slide Number Placeholder 2"/>
          <p:cNvSpPr>
            <a:spLocks noGrp="1"/>
          </p:cNvSpPr>
          <p:nvPr>
            <p:ph type="sldNum" sz="quarter" idx="11"/>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85906946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6364" y="192024"/>
            <a:ext cx="7891272" cy="457200"/>
          </a:xfrm>
        </p:spPr>
        <p:txBody>
          <a:bodyPr>
            <a:noAutofit/>
          </a:bodyPr>
          <a:lstStyle>
            <a:lvl1pPr algn="ctr">
              <a:defRPr baseline="0">
                <a:solidFill>
                  <a:schemeClr val="tx2"/>
                </a:solidFill>
              </a:defRPr>
            </a:lvl1pPr>
          </a:lstStyle>
          <a:p>
            <a:r>
              <a:rPr lang="en-US" dirty="0" smtClean="0"/>
              <a:t>Click to Edit Title</a:t>
            </a:r>
            <a:endParaRPr lang="en-US" dirty="0"/>
          </a:p>
        </p:txBody>
      </p:sp>
      <p:sp>
        <p:nvSpPr>
          <p:cNvPr id="5" name="Text Placeholder 2"/>
          <p:cNvSpPr>
            <a:spLocks noGrp="1"/>
          </p:cNvSpPr>
          <p:nvPr>
            <p:ph type="body" sz="quarter" idx="3" hasCustomPrompt="1"/>
          </p:nvPr>
        </p:nvSpPr>
        <p:spPr>
          <a:xfrm>
            <a:off x="627641" y="640080"/>
            <a:ext cx="7891272" cy="274320"/>
          </a:xfrm>
        </p:spPr>
        <p:txBody>
          <a:bodyPr wrap="square" anchor="ctr">
            <a:noAutofit/>
          </a:bodyPr>
          <a:lstStyle>
            <a:lvl1pPr marL="0" indent="0" algn="ctr">
              <a:lnSpc>
                <a:spcPct val="100000"/>
              </a:lnSpc>
              <a:spcBef>
                <a:spcPts val="0"/>
              </a:spcBef>
              <a:buFont typeface="Arial" pitchFamily="34" charset="0"/>
              <a:buNone/>
              <a:defRPr sz="2200" b="0" cap="none"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3"/>
          <p:cNvSpPr>
            <a:spLocks noGrp="1"/>
          </p:cNvSpPr>
          <p:nvPr>
            <p:ph sz="quarter" idx="4" hasCustomPrompt="1"/>
          </p:nvPr>
        </p:nvSpPr>
        <p:spPr>
          <a:xfrm>
            <a:off x="627641" y="1014984"/>
            <a:ext cx="3886200" cy="3639312"/>
          </a:xfrm>
        </p:spPr>
        <p:txBody>
          <a:bodyPr wrap="square" anchor="t" anchorCtr="0">
            <a:normAutofit/>
          </a:bodyPr>
          <a:lstStyle>
            <a:lvl1pPr>
              <a:defRPr sz="2000" baseline="0">
                <a:solidFill>
                  <a:schemeClr val="tx2"/>
                </a:solidFill>
                <a:latin typeface="+mn-lt"/>
              </a:defRPr>
            </a:lvl1pPr>
            <a:lvl2pPr>
              <a:defRPr sz="1800" baseline="0">
                <a:latin typeface="+mn-lt"/>
              </a:defRPr>
            </a:lvl2pPr>
            <a:lvl3pPr>
              <a:defRPr sz="1400" baseline="0">
                <a:latin typeface="+mn-lt"/>
              </a:defRPr>
            </a:lvl3pPr>
            <a:lvl4pPr>
              <a:defRPr sz="1200" baseline="0">
                <a:latin typeface="+mj-lt"/>
              </a:defRPr>
            </a:lvl4pPr>
            <a:lvl5pPr>
              <a:defRPr sz="1000" baseline="0">
                <a:latin typeface="+mj-lt"/>
              </a:defRPr>
            </a:lvl5pPr>
            <a:lvl6pPr>
              <a:defRPr sz="1600"/>
            </a:lvl6pPr>
            <a:lvl7pPr>
              <a:defRPr sz="1600"/>
            </a:lvl7pPr>
            <a:lvl8pPr>
              <a:defRPr sz="1600"/>
            </a:lvl8pPr>
            <a:lvl9pPr>
              <a:defRPr sz="1600"/>
            </a:lvl9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7" name="Content Placeholder 4"/>
          <p:cNvSpPr>
            <a:spLocks noGrp="1"/>
          </p:cNvSpPr>
          <p:nvPr>
            <p:ph sz="quarter" idx="15" hasCustomPrompt="1"/>
          </p:nvPr>
        </p:nvSpPr>
        <p:spPr>
          <a:xfrm>
            <a:off x="4634121" y="1014984"/>
            <a:ext cx="3886200" cy="3639312"/>
          </a:xfrm>
        </p:spPr>
        <p:txBody>
          <a:bodyPr wrap="square">
            <a:normAutofit/>
          </a:bodyPr>
          <a:lstStyle>
            <a:lvl1pPr>
              <a:defRPr sz="2000" baseline="0">
                <a:solidFill>
                  <a:schemeClr val="tx2"/>
                </a:solidFill>
                <a:latin typeface="+mn-lt"/>
              </a:defRPr>
            </a:lvl1pPr>
            <a:lvl2pPr>
              <a:defRPr baseline="0">
                <a:latin typeface="+mn-lt"/>
              </a:defRPr>
            </a:lvl2pPr>
            <a:lvl3pPr>
              <a:defRPr baseline="0">
                <a:latin typeface="+mn-lt"/>
              </a:defRPr>
            </a:lvl3pPr>
            <a:lvl4pPr>
              <a:defRPr baseline="0">
                <a:latin typeface="+mj-lt"/>
              </a:defRPr>
            </a:lvl4pPr>
            <a:lvl5pPr>
              <a:defRPr baseline="0">
                <a:latin typeface="+mj-lt"/>
              </a:defRPr>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4" name="Slide Number Placeholder 5"/>
          <p:cNvSpPr>
            <a:spLocks noGrp="1"/>
          </p:cNvSpPr>
          <p:nvPr>
            <p:ph type="sldNum" sz="quarter" idx="17"/>
          </p:nvPr>
        </p:nvSpPr>
        <p:spPr/>
        <p:txBody>
          <a:bodyPr/>
          <a:lstStyle/>
          <a:p>
            <a:fld id="{4976208B-6111-490B-8CEC-FFB249DB2100}"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17412429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6364" y="192024"/>
            <a:ext cx="7891272" cy="457200"/>
          </a:xfrm>
        </p:spPr>
        <p:txBody>
          <a:bodyPr>
            <a:noAutofit/>
          </a:bodyPr>
          <a:lstStyle>
            <a:lvl1pPr algn="ctr">
              <a:defRPr baseline="0">
                <a:solidFill>
                  <a:schemeClr val="tx2"/>
                </a:solidFill>
              </a:defRPr>
            </a:lvl1pPr>
          </a:lstStyle>
          <a:p>
            <a:r>
              <a:rPr lang="en-US" dirty="0" smtClean="0"/>
              <a:t>Click to Edit Title</a:t>
            </a:r>
            <a:endParaRPr lang="en-US" dirty="0"/>
          </a:p>
        </p:txBody>
      </p:sp>
      <p:sp>
        <p:nvSpPr>
          <p:cNvPr id="5" name="Text Placeholder 2"/>
          <p:cNvSpPr>
            <a:spLocks noGrp="1"/>
          </p:cNvSpPr>
          <p:nvPr>
            <p:ph type="body" sz="quarter" idx="3" hasCustomPrompt="1"/>
          </p:nvPr>
        </p:nvSpPr>
        <p:spPr>
          <a:xfrm>
            <a:off x="626364" y="640080"/>
            <a:ext cx="7891272" cy="274320"/>
          </a:xfrm>
        </p:spPr>
        <p:txBody>
          <a:bodyPr wrap="square" anchor="ctr">
            <a:noAutofit/>
          </a:bodyPr>
          <a:lstStyle>
            <a:lvl1pPr marL="0" indent="0" algn="ctr">
              <a:lnSpc>
                <a:spcPct val="100000"/>
              </a:lnSpc>
              <a:spcBef>
                <a:spcPts val="0"/>
              </a:spcBef>
              <a:buFont typeface="Arial" pitchFamily="34" charset="0"/>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3"/>
          <p:cNvSpPr>
            <a:spLocks noGrp="1"/>
          </p:cNvSpPr>
          <p:nvPr>
            <p:ph sz="quarter" idx="4" hasCustomPrompt="1"/>
          </p:nvPr>
        </p:nvSpPr>
        <p:spPr>
          <a:xfrm>
            <a:off x="627641" y="1014984"/>
            <a:ext cx="3886200" cy="3639312"/>
          </a:xfrm>
        </p:spPr>
        <p:txBody>
          <a:bodyPr wrap="square" anchor="t" anchorCtr="0">
            <a:normAutofit/>
          </a:bodyPr>
          <a:lstStyle>
            <a:lvl1pPr>
              <a:buClr>
                <a:schemeClr val="bg1"/>
              </a:buClr>
              <a:buSzPct val="80000"/>
              <a:defRPr sz="2000" baseline="0">
                <a:solidFill>
                  <a:schemeClr val="bg1"/>
                </a:solidFill>
                <a:latin typeface="+mn-lt"/>
              </a:defRPr>
            </a:lvl1pPr>
            <a:lvl2pPr>
              <a:buClr>
                <a:schemeClr val="bg1"/>
              </a:buClr>
              <a:buSzPct val="80000"/>
              <a:defRPr sz="1800" baseline="0">
                <a:solidFill>
                  <a:schemeClr val="bg1"/>
                </a:solidFill>
                <a:latin typeface="+mn-lt"/>
              </a:defRPr>
            </a:lvl2pPr>
            <a:lvl3pPr>
              <a:buClr>
                <a:schemeClr val="bg1"/>
              </a:buClr>
              <a:buSzPct val="100000"/>
              <a:defRPr sz="1400" baseline="0">
                <a:solidFill>
                  <a:schemeClr val="bg1"/>
                </a:solidFill>
                <a:latin typeface="+mn-lt"/>
              </a:defRPr>
            </a:lvl3pPr>
            <a:lvl4pPr>
              <a:buClr>
                <a:schemeClr val="bg1"/>
              </a:buClr>
              <a:buSzPct val="100000"/>
              <a:defRPr sz="1200" baseline="0">
                <a:solidFill>
                  <a:schemeClr val="bg1"/>
                </a:solidFill>
                <a:latin typeface="+mj-lt"/>
              </a:defRPr>
            </a:lvl4pPr>
            <a:lvl5pPr marL="914400" indent="-182880">
              <a:buClr>
                <a:schemeClr val="bg1"/>
              </a:buClr>
              <a:buSzPct val="100000"/>
              <a:defRPr sz="1000" baseline="0">
                <a:solidFill>
                  <a:schemeClr val="bg1"/>
                </a:solidFill>
                <a:latin typeface="+mj-lt"/>
              </a:defRPr>
            </a:lvl5pPr>
            <a:lvl6pPr>
              <a:defRPr sz="1600"/>
            </a:lvl6pPr>
            <a:lvl7pPr>
              <a:defRPr sz="1600"/>
            </a:lvl7pPr>
            <a:lvl8pPr>
              <a:defRPr sz="1600"/>
            </a:lvl8pPr>
            <a:lvl9pPr>
              <a:defRPr sz="1600"/>
            </a:lvl9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7" name="Content Placeholder 4"/>
          <p:cNvSpPr>
            <a:spLocks noGrp="1"/>
          </p:cNvSpPr>
          <p:nvPr>
            <p:ph sz="quarter" idx="15" hasCustomPrompt="1"/>
          </p:nvPr>
        </p:nvSpPr>
        <p:spPr>
          <a:xfrm>
            <a:off x="4634121" y="1014984"/>
            <a:ext cx="3886200" cy="3639312"/>
          </a:xfrm>
        </p:spPr>
        <p:txBody>
          <a:bodyPr vert="horz" wrap="square" lIns="91440" tIns="45720" rIns="91440" bIns="45720" rtlCol="0" anchor="t" anchorCtr="0">
            <a:normAutofit/>
          </a:bodyPr>
          <a:lstStyle>
            <a:lvl1pPr>
              <a:buClr>
                <a:schemeClr val="bg1"/>
              </a:buClr>
              <a:defRPr lang="en-US" dirty="0" smtClean="0">
                <a:solidFill>
                  <a:schemeClr val="bg1"/>
                </a:solidFill>
              </a:defRPr>
            </a:lvl1pPr>
            <a:lvl2pPr marL="182880" indent="-182880" defTabSz="365760">
              <a:lnSpc>
                <a:spcPct val="85000"/>
              </a:lnSpc>
              <a:spcBef>
                <a:spcPts val="800"/>
              </a:spcBef>
              <a:buClr>
                <a:schemeClr val="bg1"/>
              </a:buClr>
              <a:buFont typeface="Arial" panose="020B0604020202020204" pitchFamily="34" charset="0"/>
              <a:buChar char="•"/>
              <a:defRPr lang="en-US" sz="2000" dirty="0" smtClean="0">
                <a:solidFill>
                  <a:schemeClr val="bg1"/>
                </a:solidFill>
                <a:latin typeface="+mn-lt"/>
              </a:defRPr>
            </a:lvl2pPr>
            <a:lvl3pPr marL="365760" indent="-182880" defTabSz="365760">
              <a:lnSpc>
                <a:spcPct val="85000"/>
              </a:lnSpc>
              <a:spcBef>
                <a:spcPts val="800"/>
              </a:spcBef>
              <a:buClr>
                <a:schemeClr val="bg1"/>
              </a:buClr>
              <a:buSzPct val="80000"/>
              <a:buFont typeface="Arial" panose="020B0604020202020204" pitchFamily="34" charset="0"/>
              <a:buChar char="•"/>
              <a:defRPr lang="en-US" sz="1800" dirty="0" smtClean="0">
                <a:solidFill>
                  <a:schemeClr val="bg1"/>
                </a:solidFill>
                <a:latin typeface="+mn-lt"/>
              </a:defRPr>
            </a:lvl3pPr>
            <a:lvl4pPr marL="548640" defTabSz="365760">
              <a:lnSpc>
                <a:spcPct val="85000"/>
              </a:lnSpc>
              <a:spcBef>
                <a:spcPts val="800"/>
              </a:spcBef>
              <a:buClr>
                <a:schemeClr val="bg1"/>
              </a:buClr>
              <a:defRPr lang="en-US" sz="1400" dirty="0" smtClean="0">
                <a:solidFill>
                  <a:schemeClr val="bg1"/>
                </a:solidFill>
                <a:latin typeface="+mn-lt"/>
              </a:defRPr>
            </a:lvl4pPr>
            <a:lvl5pPr marL="731520" indent="-182880" defTabSz="365760">
              <a:buClr>
                <a:schemeClr val="bg1"/>
              </a:buClr>
              <a:defRPr lang="en-US" sz="1200" dirty="0">
                <a:solidFill>
                  <a:schemeClr val="bg1"/>
                </a:solidFill>
                <a:latin typeface="+mj-lt"/>
              </a:defRPr>
            </a:lvl5pPr>
            <a:lvl6pPr marL="914400" indent="-182880" defTabSz="365760">
              <a:buClr>
                <a:schemeClr val="bg1"/>
              </a:buClr>
              <a:buSzPct val="100000"/>
              <a:buFont typeface="Calibri" panose="020F0502020204030204" pitchFamily="34" charset="0"/>
              <a:buChar char="-"/>
              <a:defRPr>
                <a:solidFill>
                  <a:schemeClr val="bg1"/>
                </a:solidFill>
                <a:latin typeface="+mj-lt"/>
              </a:defRPr>
            </a:lvl6pPr>
          </a:lstStyle>
          <a:p>
            <a:pPr lvl="1"/>
            <a:r>
              <a:rPr lang="en-US" dirty="0" smtClean="0"/>
              <a:t>Click to add text or click an icon to add other content types.</a:t>
            </a:r>
          </a:p>
          <a:p>
            <a:pPr lvl="2"/>
            <a:r>
              <a:rPr lang="en-US" dirty="0" smtClean="0"/>
              <a:t>Second level</a:t>
            </a:r>
          </a:p>
          <a:p>
            <a:pPr lvl="3"/>
            <a:r>
              <a:rPr lang="en-US" dirty="0" smtClean="0"/>
              <a:t>Third level</a:t>
            </a:r>
          </a:p>
        </p:txBody>
      </p:sp>
      <p:sp>
        <p:nvSpPr>
          <p:cNvPr id="4" name="Slide Number Placeholder 5"/>
          <p:cNvSpPr>
            <a:spLocks noGrp="1"/>
          </p:cNvSpPr>
          <p:nvPr>
            <p:ph type="sldNum" sz="quarter" idx="17"/>
          </p:nvPr>
        </p:nvSpPr>
        <p:spPr/>
        <p:txBody>
          <a:bodyPr/>
          <a:lstStyle/>
          <a:p>
            <a:fld id="{4976208B-6111-490B-8CEC-FFB249DB2100}"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15445683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28887"/>
            <a:ext cx="3127248" cy="369332"/>
          </a:xfrm>
        </p:spPr>
        <p:txBody>
          <a:bodyPr lIns="91440" rIns="91440" anchor="t" anchorCtr="0">
            <a:spAutoFit/>
          </a:bodyPr>
          <a:lstStyle>
            <a:lvl1pPr algn="ctr" defTabSz="182880">
              <a:spcBef>
                <a:spcPts val="0"/>
              </a:spcBef>
              <a:defRPr sz="1800" baseline="0">
                <a:solidFill>
                  <a:schemeClr val="bg1"/>
                </a:solidFill>
                <a:effectLst/>
                <a:latin typeface="+mj-lt"/>
              </a:defRPr>
            </a:lvl1pPr>
          </a:lstStyle>
          <a:p>
            <a:r>
              <a:rPr lang="en-US" dirty="0" smtClean="0"/>
              <a:t>Click to Edit Title</a:t>
            </a:r>
            <a:endParaRPr lang="en-US" dirty="0"/>
          </a:p>
        </p:txBody>
      </p:sp>
      <p:sp>
        <p:nvSpPr>
          <p:cNvPr id="16" name="Text Placeholder 2"/>
          <p:cNvSpPr>
            <a:spLocks noGrp="1"/>
          </p:cNvSpPr>
          <p:nvPr>
            <p:ph type="body" sz="quarter" idx="11" hasCustomPrompt="1"/>
          </p:nvPr>
        </p:nvSpPr>
        <p:spPr>
          <a:xfrm>
            <a:off x="3127248" y="192024"/>
            <a:ext cx="6016752" cy="430887"/>
          </a:xfrm>
        </p:spPr>
        <p:txBody>
          <a:bodyPr wrap="square" lIns="274320" rIns="274320" anchor="ctr" anchorCtr="0">
            <a:noAutofit/>
          </a:bodyPr>
          <a:lstStyle>
            <a:lvl1pPr marL="0" indent="0" algn="l" defTabSz="182880">
              <a:lnSpc>
                <a:spcPct val="100000"/>
              </a:lnSpc>
              <a:spcBef>
                <a:spcPts val="0"/>
              </a:spcBef>
              <a:buFont typeface="Arial" pitchFamily="34" charset="0"/>
              <a:buNone/>
              <a:defRPr sz="2200" b="0" i="0" cap="none" baseline="0">
                <a:solidFill>
                  <a:schemeClr val="tx2"/>
                </a:solidFill>
                <a:effectLst/>
                <a:latin typeface="+mj-lt"/>
              </a:defRPr>
            </a:lvl1pPr>
            <a:lvl2pPr marL="0" indent="0" algn="r">
              <a:buFontTx/>
              <a:buNone/>
              <a:defRPr sz="1400" b="1">
                <a:solidFill>
                  <a:schemeClr val="bg1"/>
                </a:solidFill>
              </a:defRPr>
            </a:lvl2pPr>
            <a:lvl3pPr marL="182880" indent="0" algn="r">
              <a:buFontTx/>
              <a:buNone/>
              <a:defRPr sz="1400" b="1">
                <a:solidFill>
                  <a:schemeClr val="bg1"/>
                </a:solidFill>
              </a:defRPr>
            </a:lvl3pPr>
            <a:lvl4pPr marL="365760" indent="0" algn="r">
              <a:buFontTx/>
              <a:buNone/>
              <a:defRPr sz="1400" b="1">
                <a:solidFill>
                  <a:schemeClr val="bg1"/>
                </a:solidFill>
              </a:defRPr>
            </a:lvl4pPr>
            <a:lvl5pPr marL="548640" indent="0" algn="r">
              <a:buFontTx/>
              <a:buNone/>
              <a:defRPr sz="1400" b="1">
                <a:solidFill>
                  <a:schemeClr val="bg1"/>
                </a:solidFill>
              </a:defRPr>
            </a:lvl5pPr>
          </a:lstStyle>
          <a:p>
            <a:pPr lvl="0"/>
            <a:r>
              <a:rPr lang="en-US" dirty="0" smtClean="0"/>
              <a:t>Click to Edit Subtitle</a:t>
            </a:r>
            <a:endParaRPr lang="en-US" dirty="0"/>
          </a:p>
        </p:txBody>
      </p:sp>
      <p:sp>
        <p:nvSpPr>
          <p:cNvPr id="5" name="Content Placeholder 3"/>
          <p:cNvSpPr>
            <a:spLocks noGrp="1"/>
          </p:cNvSpPr>
          <p:nvPr>
            <p:ph sz="quarter" idx="14" hasCustomPrompt="1"/>
          </p:nvPr>
        </p:nvSpPr>
        <p:spPr>
          <a:xfrm>
            <a:off x="3127248" y="636359"/>
            <a:ext cx="6016752" cy="4507141"/>
          </a:xfrm>
        </p:spPr>
        <p:txBody>
          <a:bodyPr vert="horz" wrap="square" lIns="274320" tIns="45720" rIns="457200" bIns="91440" rtlCol="0" anchor="t" anchorCtr="0">
            <a:normAutofit/>
          </a:bodyPr>
          <a:lstStyle>
            <a:lvl1pPr>
              <a:defRPr lang="en-US" dirty="0" smtClean="0">
                <a:latin typeface="+mn-lt"/>
              </a:defRPr>
            </a:lvl1pPr>
            <a:lvl2pPr>
              <a:defRPr lang="en-US" dirty="0" smtClean="0">
                <a:latin typeface="+mn-lt"/>
              </a:defRPr>
            </a:lvl2pPr>
            <a:lvl3pPr>
              <a:defRPr lang="en-US" dirty="0" smtClean="0">
                <a:latin typeface="+mn-lt"/>
              </a:defRPr>
            </a:lvl3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12" name="Text Placeholder 4"/>
          <p:cNvSpPr>
            <a:spLocks noGrp="1"/>
          </p:cNvSpPr>
          <p:nvPr>
            <p:ph type="body" sz="quarter" idx="13" hasCustomPrompt="1"/>
          </p:nvPr>
        </p:nvSpPr>
        <p:spPr>
          <a:xfrm>
            <a:off x="411480" y="996694"/>
            <a:ext cx="2304288" cy="615553"/>
          </a:xfrm>
        </p:spPr>
        <p:txBody>
          <a:bodyPr wrap="square" anchor="t" anchorCtr="0">
            <a:spAutoFit/>
          </a:bodyPr>
          <a:lstStyle>
            <a:lvl1pPr marL="0" indent="-182880" algn="l">
              <a:buFont typeface="Arial" pitchFamily="34" charset="0"/>
              <a:buNone/>
              <a:defRPr sz="2000" b="0" cap="none" baseline="0">
                <a:solidFill>
                  <a:schemeClr val="bg1"/>
                </a:solidFill>
                <a:effectLst/>
                <a:latin typeface="+mn-lt"/>
              </a:defRPr>
            </a:lvl1pPr>
          </a:lstStyle>
          <a:p>
            <a:pPr lvl="0"/>
            <a:r>
              <a:rPr lang="en-US" dirty="0" smtClean="0"/>
              <a:t>Click to edit caption text</a:t>
            </a:r>
            <a:endParaRPr lang="en-US" dirty="0"/>
          </a:p>
        </p:txBody>
      </p:sp>
      <p:sp>
        <p:nvSpPr>
          <p:cNvPr id="4" name="Slide Number Placeholder 5"/>
          <p:cNvSpPr>
            <a:spLocks noGrp="1"/>
          </p:cNvSpPr>
          <p:nvPr>
            <p:ph type="sldNum" sz="quarter" idx="16"/>
          </p:nvPr>
        </p:nvSpPr>
        <p:spPr/>
        <p:txBody>
          <a:bodyPr/>
          <a:lstStyle/>
          <a:p>
            <a:fld id="{4976208B-6111-490B-8CEC-FFB249DB2100}"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656324824"/>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ase Study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92024"/>
            <a:ext cx="6016752" cy="430887"/>
          </a:xfrm>
        </p:spPr>
        <p:txBody>
          <a:bodyPr lIns="182880" rIns="182880" anchor="b" anchorCtr="0">
            <a:noAutofit/>
          </a:bodyPr>
          <a:lstStyle>
            <a:lvl1pPr algn="ctr">
              <a:defRPr sz="2200" baseline="0">
                <a:solidFill>
                  <a:schemeClr val="tx2"/>
                </a:solidFill>
              </a:defRPr>
            </a:lvl1pPr>
          </a:lstStyle>
          <a:p>
            <a:r>
              <a:rPr lang="en-US" dirty="0" smtClean="0"/>
              <a:t>Click to Edit Title</a:t>
            </a:r>
            <a:endParaRPr lang="en-US" dirty="0"/>
          </a:p>
        </p:txBody>
      </p:sp>
      <p:sp>
        <p:nvSpPr>
          <p:cNvPr id="21" name="Text Placeholder 2"/>
          <p:cNvSpPr>
            <a:spLocks noGrp="1"/>
          </p:cNvSpPr>
          <p:nvPr>
            <p:ph type="body" sz="quarter" idx="11" hasCustomPrompt="1"/>
          </p:nvPr>
        </p:nvSpPr>
        <p:spPr>
          <a:xfrm>
            <a:off x="0" y="637660"/>
            <a:ext cx="6016752" cy="274320"/>
          </a:xfrm>
        </p:spPr>
        <p:txBody>
          <a:bodyPr wrap="square" lIns="182880" rIns="182880" anchor="ctr" anchorCtr="0">
            <a:noAutofit/>
          </a:bodyPr>
          <a:lstStyle>
            <a:lvl1pPr marL="0" indent="0" algn="ctr">
              <a:lnSpc>
                <a:spcPct val="100000"/>
              </a:lnSpc>
              <a:spcBef>
                <a:spcPts val="0"/>
              </a:spcBef>
              <a:buFont typeface="Arial" pitchFamily="34" charset="0"/>
              <a:buNone/>
              <a:defRPr sz="1800" b="0" cap="none" baseline="0">
                <a:solidFill>
                  <a:schemeClr val="accent1"/>
                </a:solidFill>
                <a:effectLst/>
                <a:latin typeface="+mj-lt"/>
              </a:defRPr>
            </a:lvl1pPr>
          </a:lstStyle>
          <a:p>
            <a:pPr lvl="0"/>
            <a:r>
              <a:rPr lang="en-US" dirty="0" smtClean="0"/>
              <a:t>Click to edit subtitle</a:t>
            </a:r>
            <a:endParaRPr lang="en-US" dirty="0"/>
          </a:p>
        </p:txBody>
      </p:sp>
      <p:sp>
        <p:nvSpPr>
          <p:cNvPr id="5" name="Content Placeholder 3"/>
          <p:cNvSpPr>
            <a:spLocks noGrp="1"/>
          </p:cNvSpPr>
          <p:nvPr>
            <p:ph sz="quarter" idx="15" hasCustomPrompt="1"/>
          </p:nvPr>
        </p:nvSpPr>
        <p:spPr>
          <a:xfrm>
            <a:off x="0" y="920337"/>
            <a:ext cx="6016752" cy="4215653"/>
          </a:xfrm>
        </p:spPr>
        <p:txBody>
          <a:bodyPr wrap="square" lIns="365760" rIns="274320" bIns="91440" anchor="t" anchorCtr="0">
            <a:normAutofit/>
          </a:bodyPr>
          <a:lstStyle>
            <a:lvl1pPr>
              <a:defRPr sz="2000" baseline="0">
                <a:solidFill>
                  <a:schemeClr val="tx2"/>
                </a:solidFill>
              </a:defRPr>
            </a:lvl1pPr>
            <a:lvl2pPr>
              <a:defRPr baseline="0"/>
            </a:lvl2pPr>
            <a:lvl3pPr>
              <a:defRPr baseline="0"/>
            </a:lvl3pPr>
            <a:lvl4pPr>
              <a:defRPr baseline="0"/>
            </a:lvl4pPr>
            <a:lvl5pPr>
              <a:defRPr baseline="0"/>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15" name="Text Placeholder 4"/>
          <p:cNvSpPr>
            <a:spLocks noGrp="1"/>
          </p:cNvSpPr>
          <p:nvPr>
            <p:ph type="body" sz="half" idx="13" hasCustomPrompt="1"/>
          </p:nvPr>
        </p:nvSpPr>
        <p:spPr>
          <a:xfrm flipH="1">
            <a:off x="6016752" y="228600"/>
            <a:ext cx="3127247" cy="369332"/>
          </a:xfrm>
        </p:spPr>
        <p:txBody>
          <a:bodyPr lIns="91440" anchor="t" anchorCtr="0">
            <a:spAutoFit/>
          </a:bodyPr>
          <a:lstStyle>
            <a:lvl1pPr marL="0" indent="0" algn="ctr" defTabSz="182880">
              <a:lnSpc>
                <a:spcPct val="100000"/>
              </a:lnSpc>
              <a:spcBef>
                <a:spcPts val="0"/>
              </a:spcBef>
              <a:buFont typeface="Arial" pitchFamily="34" charset="0"/>
              <a:buNone/>
              <a:defRPr sz="1800" b="0" cap="none" baseline="0">
                <a:solidFill>
                  <a:schemeClr val="bg1"/>
                </a:solidFill>
                <a:effectLst/>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Heading</a:t>
            </a:r>
            <a:endParaRPr lang="en-US" dirty="0"/>
          </a:p>
        </p:txBody>
      </p:sp>
      <p:sp>
        <p:nvSpPr>
          <p:cNvPr id="18" name="Text Placeholder 5"/>
          <p:cNvSpPr>
            <a:spLocks noGrp="1"/>
          </p:cNvSpPr>
          <p:nvPr>
            <p:ph type="body" sz="quarter" idx="14" hasCustomPrompt="1"/>
          </p:nvPr>
        </p:nvSpPr>
        <p:spPr>
          <a:xfrm>
            <a:off x="6428232" y="997228"/>
            <a:ext cx="2304288" cy="3154680"/>
          </a:xfrm>
        </p:spPr>
        <p:txBody>
          <a:bodyPr wrap="square" anchor="t" anchorCtr="0">
            <a:spAutoFit/>
          </a:bodyPr>
          <a:lstStyle>
            <a:lvl1pPr marL="0" indent="-182880" algn="l">
              <a:buFont typeface="Arial" pitchFamily="34" charset="0"/>
              <a:buNone/>
              <a:defRPr sz="2000" b="0" cap="none" baseline="0">
                <a:solidFill>
                  <a:schemeClr val="bg1"/>
                </a:solidFill>
              </a:defRPr>
            </a:lvl1pPr>
            <a:lvl2pPr marL="0" indent="0">
              <a:buFontTx/>
              <a:buNone/>
              <a:defRPr/>
            </a:lvl2pPr>
            <a:lvl3pPr marL="182880" indent="0">
              <a:buFontTx/>
              <a:buNone/>
              <a:defRPr/>
            </a:lvl3pPr>
            <a:lvl4pPr marL="365760" indent="0">
              <a:buFontTx/>
              <a:buNone/>
              <a:defRPr/>
            </a:lvl4pPr>
            <a:lvl5pPr marL="548640" indent="0">
              <a:buFontTx/>
              <a:buNone/>
              <a:defRPr/>
            </a:lvl5pPr>
          </a:lstStyle>
          <a:p>
            <a:pPr lvl="0"/>
            <a:r>
              <a:rPr lang="en-US" dirty="0" smtClean="0"/>
              <a:t>Click to edit caption text</a:t>
            </a:r>
            <a:endParaRPr lang="en-US" dirty="0"/>
          </a:p>
        </p:txBody>
      </p:sp>
      <p:sp>
        <p:nvSpPr>
          <p:cNvPr id="6" name="Slide Number Placeholder 6"/>
          <p:cNvSpPr>
            <a:spLocks noGrp="1"/>
          </p:cNvSpPr>
          <p:nvPr>
            <p:ph type="sldNum" sz="quarter" idx="17"/>
          </p:nvPr>
        </p:nvSpPr>
        <p:spPr/>
        <p:txBody>
          <a:bodyPr/>
          <a:lstStyle/>
          <a:p>
            <a:fld id="{4976208B-6111-490B-8CEC-FFB249DB2100}" type="slidenum">
              <a:rPr lang="en-US" smtClean="0">
                <a:solidFill>
                  <a:srgbClr val="FFFFFF">
                    <a:lumMod val="65000"/>
                  </a:srgbClr>
                </a:solidFill>
              </a:rPr>
              <a:pPr/>
              <a:t>‹#›</a:t>
            </a:fld>
            <a:endParaRPr lang="en-US" dirty="0">
              <a:solidFill>
                <a:srgbClr val="FFFFFF">
                  <a:lumMod val="65000"/>
                </a:srgbClr>
              </a:solidFill>
            </a:endParaRPr>
          </a:p>
        </p:txBody>
      </p:sp>
      <p:pic>
        <p:nvPicPr>
          <p:cNvPr id="3"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1892" y="4746756"/>
            <a:ext cx="558779" cy="253991"/>
          </a:xfrm>
          <a:prstGeom prst="rect">
            <a:avLst/>
          </a:prstGeom>
        </p:spPr>
      </p:pic>
    </p:spTree>
    <p:extLst>
      <p:ext uri="{BB962C8B-B14F-4D97-AF65-F5344CB8AC3E}">
        <p14:creationId xmlns:p14="http://schemas.microsoft.com/office/powerpoint/2010/main" val="14469754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ain Customer Succes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92024"/>
            <a:ext cx="6510269" cy="429768"/>
          </a:xfrm>
        </p:spPr>
        <p:txBody>
          <a:bodyPr lIns="182880" rIns="182880"/>
          <a:lstStyle>
            <a:lvl1pPr algn="ctr">
              <a:defRPr sz="2200" baseline="0">
                <a:latin typeface="+mj-lt"/>
              </a:defRPr>
            </a:lvl1pPr>
          </a:lstStyle>
          <a:p>
            <a:r>
              <a:rPr lang="en-US" dirty="0" smtClean="0"/>
              <a:t>Click to Edit Title</a:t>
            </a:r>
            <a:endParaRPr lang="en-US" dirty="0"/>
          </a:p>
        </p:txBody>
      </p:sp>
      <p:sp>
        <p:nvSpPr>
          <p:cNvPr id="21" name="Text Placeholder 2"/>
          <p:cNvSpPr>
            <a:spLocks noGrp="1"/>
          </p:cNvSpPr>
          <p:nvPr>
            <p:ph type="body" sz="quarter" idx="11" hasCustomPrompt="1"/>
          </p:nvPr>
        </p:nvSpPr>
        <p:spPr>
          <a:xfrm>
            <a:off x="6510270" y="226814"/>
            <a:ext cx="2633730" cy="369332"/>
          </a:xfrm>
        </p:spPr>
        <p:txBody>
          <a:bodyPr wrap="square" anchor="ctr">
            <a:spAutoFit/>
          </a:bodyPr>
          <a:lstStyle>
            <a:lvl1pPr marL="0" indent="0" algn="ctr" defTabSz="182880">
              <a:lnSpc>
                <a:spcPct val="100000"/>
              </a:lnSpc>
              <a:spcBef>
                <a:spcPts val="0"/>
              </a:spcBef>
              <a:buFont typeface="Arial" pitchFamily="34" charset="0"/>
              <a:buNone/>
              <a:defRPr sz="1800" b="0" cap="none" baseline="0">
                <a:solidFill>
                  <a:schemeClr val="bg1"/>
                </a:solidFill>
                <a:effectLst/>
                <a:latin typeface="+mj-lt"/>
              </a:defRPr>
            </a:lvl1pPr>
          </a:lstStyle>
          <a:p>
            <a:pPr lvl="0"/>
            <a:r>
              <a:rPr lang="en-US" dirty="0" smtClean="0"/>
              <a:t>Click to Edit Industry</a:t>
            </a:r>
            <a:endParaRPr lang="en-US" dirty="0"/>
          </a:p>
        </p:txBody>
      </p:sp>
      <p:sp>
        <p:nvSpPr>
          <p:cNvPr id="5" name="Content Placeholder 3"/>
          <p:cNvSpPr>
            <a:spLocks noGrp="1"/>
          </p:cNvSpPr>
          <p:nvPr>
            <p:ph sz="quarter" idx="15" hasCustomPrompt="1"/>
          </p:nvPr>
        </p:nvSpPr>
        <p:spPr>
          <a:xfrm>
            <a:off x="0" y="643515"/>
            <a:ext cx="6510270" cy="3977640"/>
          </a:xfrm>
        </p:spPr>
        <p:txBody>
          <a:bodyPr wrap="square" lIns="365760" rIns="274320" anchor="t">
            <a:normAutofit/>
          </a:bodyPr>
          <a:lstStyle>
            <a:lvl1pPr>
              <a:defRPr sz="2000" baseline="0">
                <a:latin typeface="+mn-lt"/>
              </a:defRPr>
            </a:lvl1pPr>
            <a:lvl2pPr>
              <a:defRPr baseline="0">
                <a:latin typeface="+mn-lt"/>
              </a:defRPr>
            </a:lvl2pPr>
            <a:lvl3pPr>
              <a:defRPr baseline="0">
                <a:latin typeface="+mn-lt"/>
              </a:defRPr>
            </a:lvl3pPr>
            <a:lvl4pPr>
              <a:defRPr baseline="0">
                <a:latin typeface="+mj-lt"/>
              </a:defRPr>
            </a:lvl4pPr>
            <a:lvl5pPr>
              <a:defRPr baseline="0">
                <a:latin typeface="+mj-lt"/>
              </a:defRPr>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18" name="Text Placeholder 4"/>
          <p:cNvSpPr>
            <a:spLocks noGrp="1"/>
          </p:cNvSpPr>
          <p:nvPr>
            <p:ph type="body" sz="quarter" idx="14" hasCustomPrompt="1"/>
          </p:nvPr>
        </p:nvSpPr>
        <p:spPr>
          <a:xfrm>
            <a:off x="6602878" y="776288"/>
            <a:ext cx="2448000" cy="1869230"/>
          </a:xfrm>
        </p:spPr>
        <p:txBody>
          <a:bodyPr wrap="square" anchor="t">
            <a:spAutoFit/>
          </a:bodyPr>
          <a:lstStyle>
            <a:lvl1pPr marL="0" indent="-182880">
              <a:lnSpc>
                <a:spcPct val="85000"/>
              </a:lnSpc>
              <a:buFont typeface="Arial" pitchFamily="34" charset="0"/>
              <a:buNone/>
              <a:defRPr sz="1600" b="0" cap="none" baseline="0">
                <a:solidFill>
                  <a:schemeClr val="bg1"/>
                </a:solidFill>
              </a:defRPr>
            </a:lvl1pPr>
            <a:lvl2pPr marL="0" indent="0">
              <a:buFontTx/>
              <a:buNone/>
              <a:defRPr/>
            </a:lvl2pPr>
            <a:lvl3pPr marL="182880" indent="0">
              <a:buFontTx/>
              <a:buNone/>
              <a:defRPr/>
            </a:lvl3pPr>
            <a:lvl4pPr marL="365760" indent="0">
              <a:buFontTx/>
              <a:buNone/>
              <a:defRPr/>
            </a:lvl4pPr>
            <a:lvl5pPr marL="548640" indent="0">
              <a:buFontTx/>
              <a:buNone/>
              <a:defRPr/>
            </a:lvl5pPr>
          </a:lstStyle>
          <a:p>
            <a:pPr lvl="0"/>
            <a:r>
              <a:rPr lang="en-US" dirty="0" smtClean="0"/>
              <a:t>“Add a customer win quote here regarding “Expected Results” and/or how the organization has been using SAS in the past.</a:t>
            </a:r>
          </a:p>
          <a:p>
            <a:pPr lvl="0"/>
            <a:r>
              <a:rPr lang="en-US" dirty="0" smtClean="0"/>
              <a:t>If the name and title are unavailable, add the company name only.”</a:t>
            </a:r>
          </a:p>
        </p:txBody>
      </p:sp>
      <p:sp>
        <p:nvSpPr>
          <p:cNvPr id="4" name="Text Placeholder 5"/>
          <p:cNvSpPr>
            <a:spLocks noGrp="1"/>
          </p:cNvSpPr>
          <p:nvPr>
            <p:ph type="body" sz="quarter" idx="16" hasCustomPrompt="1"/>
          </p:nvPr>
        </p:nvSpPr>
        <p:spPr>
          <a:xfrm>
            <a:off x="6598393" y="3649609"/>
            <a:ext cx="2450592" cy="286232"/>
          </a:xfrm>
        </p:spPr>
        <p:txBody>
          <a:bodyPr anchor="b" anchorCtr="0">
            <a:spAutoFit/>
          </a:bodyPr>
          <a:lstStyle>
            <a:lvl1pPr marL="0" indent="0" algn="l">
              <a:lnSpc>
                <a:spcPct val="85000"/>
              </a:lnSpc>
              <a:buNone/>
              <a:defRPr sz="1400" b="0">
                <a:solidFill>
                  <a:schemeClr val="bg1"/>
                </a:solidFill>
                <a:effectLst/>
                <a:latin typeface="+mn-lt"/>
              </a:defRPr>
            </a:lvl1pPr>
          </a:lstStyle>
          <a:p>
            <a:pPr lvl="0"/>
            <a:r>
              <a:rPr lang="en-US" dirty="0" smtClean="0"/>
              <a:t>Spokesperson’s Name</a:t>
            </a:r>
          </a:p>
        </p:txBody>
      </p:sp>
      <p:sp>
        <p:nvSpPr>
          <p:cNvPr id="7" name="Text Placeholder 6"/>
          <p:cNvSpPr>
            <a:spLocks noGrp="1"/>
          </p:cNvSpPr>
          <p:nvPr>
            <p:ph type="body" sz="quarter" idx="17" hasCustomPrompt="1"/>
          </p:nvPr>
        </p:nvSpPr>
        <p:spPr>
          <a:xfrm>
            <a:off x="6598393" y="3941854"/>
            <a:ext cx="2450592" cy="258532"/>
          </a:xfrm>
        </p:spPr>
        <p:txBody>
          <a:bodyPr wrap="square" anchor="t">
            <a:spAutoFit/>
          </a:bodyPr>
          <a:lstStyle>
            <a:lvl1pPr marL="182880" indent="0" algn="l">
              <a:lnSpc>
                <a:spcPct val="85000"/>
              </a:lnSpc>
              <a:buNone/>
              <a:defRPr sz="1200">
                <a:solidFill>
                  <a:schemeClr val="bg1">
                    <a:lumMod val="85000"/>
                  </a:schemeClr>
                </a:solidFill>
                <a:effectLst/>
              </a:defRPr>
            </a:lvl1pPr>
          </a:lstStyle>
          <a:p>
            <a:pPr lvl="0"/>
            <a:r>
              <a:rPr lang="en-US" dirty="0" smtClean="0"/>
              <a:t>Spokesperson’s Job Title</a:t>
            </a:r>
          </a:p>
        </p:txBody>
      </p:sp>
      <p:sp>
        <p:nvSpPr>
          <p:cNvPr id="11" name="Text Placeholder 7"/>
          <p:cNvSpPr>
            <a:spLocks noGrp="1"/>
          </p:cNvSpPr>
          <p:nvPr>
            <p:ph type="body" sz="half" idx="13" hasCustomPrompt="1"/>
          </p:nvPr>
        </p:nvSpPr>
        <p:spPr>
          <a:xfrm flipH="1">
            <a:off x="-2" y="4620985"/>
            <a:ext cx="6510270" cy="276999"/>
          </a:xfrm>
        </p:spPr>
        <p:txBody>
          <a:bodyPr wrap="square" lIns="182880" rIns="182880" anchor="b">
            <a:noAutofit/>
          </a:bodyPr>
          <a:lstStyle>
            <a:lvl1pPr marL="0" indent="0" algn="ctr">
              <a:lnSpc>
                <a:spcPct val="100000"/>
              </a:lnSpc>
              <a:buFont typeface="Arial" pitchFamily="34" charset="0"/>
              <a:buNone/>
              <a:defRPr sz="1200" b="0" cap="none" baseline="0">
                <a:solidFill>
                  <a:schemeClr val="accent1"/>
                </a:solidFill>
                <a:effectLst/>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Customer Validation Slide – For One-to-One Use Only - NO EXTERNAL DISTRIBUTION</a:t>
            </a:r>
          </a:p>
        </p:txBody>
      </p:sp>
      <p:sp>
        <p:nvSpPr>
          <p:cNvPr id="3" name="Slide Number Placeholder 8"/>
          <p:cNvSpPr>
            <a:spLocks noGrp="1"/>
          </p:cNvSpPr>
          <p:nvPr>
            <p:ph type="sldNum" sz="quarter" idx="18"/>
          </p:nvPr>
        </p:nvSpPr>
        <p:spPr>
          <a:xfrm>
            <a:off x="0" y="4912668"/>
            <a:ext cx="914400" cy="230832"/>
          </a:xfrm>
        </p:spPr>
        <p:txBody>
          <a:bodyPr/>
          <a:lstStyle>
            <a:lvl1pPr algn="l">
              <a:defRPr/>
            </a:lvl1pPr>
          </a:lstStyle>
          <a:p>
            <a:fld id="{4976208B-6111-490B-8CEC-FFB249DB2100}" type="slidenum">
              <a:rPr lang="en-US" smtClean="0">
                <a:solidFill>
                  <a:srgbClr val="FFFFFF">
                    <a:lumMod val="65000"/>
                  </a:srgbClr>
                </a:solidFill>
              </a:rPr>
              <a:pPr/>
              <a:t>‹#›</a:t>
            </a:fld>
            <a:endParaRPr lang="en-US" dirty="0">
              <a:solidFill>
                <a:srgbClr val="FFFFFF">
                  <a:lumMod val="65000"/>
                </a:srgbClr>
              </a:solidFill>
            </a:endParaRPr>
          </a:p>
        </p:txBody>
      </p:sp>
      <p:pic>
        <p:nvPicPr>
          <p:cNvPr id="15"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1892" y="4746756"/>
            <a:ext cx="558779" cy="253991"/>
          </a:xfrm>
          <a:prstGeom prst="rect">
            <a:avLst/>
          </a:prstGeom>
        </p:spPr>
      </p:pic>
    </p:spTree>
    <p:extLst>
      <p:ext uri="{BB962C8B-B14F-4D97-AF65-F5344CB8AC3E}">
        <p14:creationId xmlns:p14="http://schemas.microsoft.com/office/powerpoint/2010/main" val="4026294758"/>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a:gsLst>
            <a:gs pos="0">
              <a:srgbClr val="00517E"/>
            </a:gs>
            <a:gs pos="100000">
              <a:srgbClr val="04304B"/>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02998"/>
            <a:ext cx="9144000" cy="584775"/>
          </a:xfrm>
        </p:spPr>
        <p:txBody>
          <a:bodyPr anchor="b" anchorCtr="0">
            <a:spAutoFit/>
          </a:bodyPr>
          <a:lstStyle>
            <a:lvl1pPr algn="ctr">
              <a:defRPr sz="3200" baseline="0">
                <a:solidFill>
                  <a:schemeClr val="bg1"/>
                </a:solidFill>
                <a:latin typeface="+mj-lt"/>
              </a:defRPr>
            </a:lvl1pPr>
          </a:lstStyle>
          <a:p>
            <a:r>
              <a:rPr lang="en-US" dirty="0" smtClean="0"/>
              <a:t>Click to Edit Title</a:t>
            </a:r>
            <a:endParaRPr lang="en-US" dirty="0"/>
          </a:p>
        </p:txBody>
      </p:sp>
      <p:sp>
        <p:nvSpPr>
          <p:cNvPr id="4" name="Text Placeholder 2"/>
          <p:cNvSpPr>
            <a:spLocks noGrp="1"/>
          </p:cNvSpPr>
          <p:nvPr>
            <p:ph type="body" sz="quarter" idx="10" hasCustomPrompt="1"/>
          </p:nvPr>
        </p:nvSpPr>
        <p:spPr>
          <a:xfrm>
            <a:off x="0" y="2383824"/>
            <a:ext cx="9144000" cy="353943"/>
          </a:xfrm>
        </p:spPr>
        <p:txBody>
          <a:bodyPr anchor="t">
            <a:spAutoFit/>
          </a:bodyPr>
          <a:lstStyle>
            <a:lvl1pPr marL="0" indent="-182880" algn="ctr">
              <a:lnSpc>
                <a:spcPct val="85000"/>
              </a:lnSpc>
              <a:spcBef>
                <a:spcPts val="800"/>
              </a:spcBef>
              <a:buFont typeface="Arial" pitchFamily="34" charset="0"/>
              <a:buNone/>
              <a:defRPr sz="2000" b="0" i="0" cap="none" baseline="0">
                <a:solidFill>
                  <a:schemeClr val="bg1"/>
                </a:solidFill>
                <a:latin typeface="+mn-lt"/>
              </a:defRPr>
            </a:lvl1pPr>
          </a:lstStyle>
          <a:p>
            <a:pPr lvl="0"/>
            <a:r>
              <a:rPr lang="en-US" dirty="0" smtClean="0"/>
              <a:t>Click to edit subtitle</a:t>
            </a:r>
            <a:endParaRPr lang="en-US" dirty="0"/>
          </a:p>
        </p:txBody>
      </p:sp>
      <p:sp>
        <p:nvSpPr>
          <p:cNvPr id="5" name="Slide Number Placeholder 3"/>
          <p:cNvSpPr>
            <a:spLocks noGrp="1"/>
          </p:cNvSpPr>
          <p:nvPr>
            <p:ph type="sldNum" sz="quarter" idx="12"/>
          </p:nvPr>
        </p:nvSpPr>
        <p:spPr/>
        <p:txBody>
          <a:bodyPr/>
          <a:lstStyle>
            <a:lvl1pPr>
              <a:defRPr>
                <a:solidFill>
                  <a:schemeClr val="bg1">
                    <a:lumMod val="85000"/>
                  </a:schemeClr>
                </a:solidFill>
              </a:defRPr>
            </a:lvl1pPr>
          </a:lstStyle>
          <a:p>
            <a:fld id="{4976208B-6111-490B-8CEC-FFB249DB2100}" type="slidenum">
              <a:rPr lang="en-US" smtClean="0">
                <a:solidFill>
                  <a:srgbClr val="FFFFFF">
                    <a:lumMod val="85000"/>
                  </a:srgbClr>
                </a:solidFill>
              </a:rPr>
              <a:pPr/>
              <a:t>‹#›</a:t>
            </a:fld>
            <a:endParaRPr lang="en-US" dirty="0">
              <a:solidFill>
                <a:srgbClr val="FFFFFF">
                  <a:lumMod val="85000"/>
                </a:srgbClr>
              </a:solidFill>
            </a:endParaRPr>
          </a:p>
        </p:txBody>
      </p:sp>
      <p:sp>
        <p:nvSpPr>
          <p:cNvPr id="10" name="TextBox 4"/>
          <p:cNvSpPr txBox="1"/>
          <p:nvPr/>
        </p:nvSpPr>
        <p:spPr>
          <a:xfrm>
            <a:off x="3310128" y="4941552"/>
            <a:ext cx="2514600" cy="169277"/>
          </a:xfrm>
          <a:prstGeom prst="rect">
            <a:avLst/>
          </a:prstGeom>
          <a:noFill/>
        </p:spPr>
        <p:txBody>
          <a:bodyPr wrap="square" anchor="b" anchorCtr="0">
            <a:spAutoFit/>
          </a:bodyPr>
          <a:lstStyle/>
          <a:p>
            <a:pPr algn="ctr" defTabSz="274313" eaLnBrk="0" hangingPunct="0">
              <a:defRPr/>
            </a:pPr>
            <a:r>
              <a:rPr lang="en-US" sz="500" kern="300" spc="50" dirty="0" smtClean="0">
                <a:solidFill>
                  <a:srgbClr val="08649C"/>
                </a:solidFill>
                <a:ea typeface="Calibri" charset="0"/>
                <a:cs typeface="Arial" panose="020B0604020202020204" pitchFamily="34" charset="0"/>
              </a:rPr>
              <a:t>Copyright © SAS Institute Inc. All rights reserved.</a:t>
            </a:r>
            <a:endParaRPr lang="en-US" sz="500" kern="300" spc="50" dirty="0">
              <a:solidFill>
                <a:srgbClr val="08649C"/>
              </a:solidFill>
              <a:ea typeface="Calibri" charset="0"/>
              <a:cs typeface="Arial" panose="020B0604020202020204"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6352" y="0"/>
            <a:ext cx="2111297" cy="1101684"/>
          </a:xfrm>
          <a:prstGeom prst="rect">
            <a:avLst/>
          </a:prstGeom>
        </p:spPr>
      </p:pic>
      <p:pic>
        <p:nvPicPr>
          <p:cNvPr id="9"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1892" y="4746756"/>
            <a:ext cx="558779" cy="253991"/>
          </a:xfrm>
          <a:prstGeom prst="rect">
            <a:avLst/>
          </a:prstGeom>
        </p:spPr>
      </p:pic>
    </p:spTree>
    <p:extLst>
      <p:ext uri="{BB962C8B-B14F-4D97-AF65-F5344CB8AC3E}">
        <p14:creationId xmlns:p14="http://schemas.microsoft.com/office/powerpoint/2010/main" val="391560428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Green_Section Header">
    <p:bg>
      <p:bgPr>
        <a:gradFill>
          <a:gsLst>
            <a:gs pos="0">
              <a:srgbClr val="90B328"/>
            </a:gs>
            <a:gs pos="100000">
              <a:srgbClr val="4B7C1A"/>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00894"/>
            <a:ext cx="9144000" cy="584775"/>
          </a:xfrm>
        </p:spPr>
        <p:txBody>
          <a:bodyPr anchor="b" anchorCtr="0">
            <a:spAutoFit/>
          </a:bodyPr>
          <a:lstStyle>
            <a:lvl1pPr algn="ctr">
              <a:defRPr sz="3200" baseline="0">
                <a:solidFill>
                  <a:schemeClr val="bg1"/>
                </a:solidFill>
                <a:latin typeface="+mj-lt"/>
              </a:defRPr>
            </a:lvl1pPr>
          </a:lstStyle>
          <a:p>
            <a:r>
              <a:rPr lang="en-US" dirty="0" smtClean="0"/>
              <a:t>Click to Edit Title</a:t>
            </a:r>
            <a:endParaRPr lang="en-US" dirty="0"/>
          </a:p>
        </p:txBody>
      </p:sp>
      <p:sp>
        <p:nvSpPr>
          <p:cNvPr id="4" name="Text Placeholder 2"/>
          <p:cNvSpPr>
            <a:spLocks noGrp="1"/>
          </p:cNvSpPr>
          <p:nvPr>
            <p:ph type="body" sz="quarter" idx="10" hasCustomPrompt="1"/>
          </p:nvPr>
        </p:nvSpPr>
        <p:spPr>
          <a:xfrm>
            <a:off x="0" y="2383824"/>
            <a:ext cx="9144000" cy="353943"/>
          </a:xfrm>
        </p:spPr>
        <p:txBody>
          <a:bodyPr anchor="t">
            <a:spAutoFit/>
          </a:bodyPr>
          <a:lstStyle>
            <a:lvl1pPr marL="0" indent="-182880" algn="ctr">
              <a:lnSpc>
                <a:spcPct val="85000"/>
              </a:lnSpc>
              <a:buFont typeface="Arial" pitchFamily="34" charset="0"/>
              <a:buNone/>
              <a:defRPr sz="2000" b="0" i="0" cap="none" baseline="0">
                <a:solidFill>
                  <a:schemeClr val="bg1"/>
                </a:solidFill>
                <a:latin typeface="+mn-lt"/>
              </a:defRPr>
            </a:lvl1pPr>
          </a:lstStyle>
          <a:p>
            <a:pPr lvl="0"/>
            <a:r>
              <a:rPr lang="en-US" dirty="0" smtClean="0"/>
              <a:t>Click to edit subtitle</a:t>
            </a:r>
            <a:endParaRPr lang="en-US" dirty="0"/>
          </a:p>
        </p:txBody>
      </p:sp>
      <p:sp>
        <p:nvSpPr>
          <p:cNvPr id="5" name="Slide Number Placeholder 3"/>
          <p:cNvSpPr>
            <a:spLocks noGrp="1"/>
          </p:cNvSpPr>
          <p:nvPr>
            <p:ph type="sldNum" sz="quarter" idx="12"/>
          </p:nvPr>
        </p:nvSpPr>
        <p:spPr/>
        <p:txBody>
          <a:bodyPr/>
          <a:lstStyle>
            <a:lvl1pPr>
              <a:defRPr>
                <a:solidFill>
                  <a:schemeClr val="bg1">
                    <a:lumMod val="85000"/>
                  </a:schemeClr>
                </a:solidFill>
              </a:defRPr>
            </a:lvl1pPr>
          </a:lstStyle>
          <a:p>
            <a:fld id="{4976208B-6111-490B-8CEC-FFB249DB2100}" type="slidenum">
              <a:rPr lang="en-US" smtClean="0">
                <a:solidFill>
                  <a:srgbClr val="FFFFFF">
                    <a:lumMod val="85000"/>
                  </a:srgbClr>
                </a:solidFill>
              </a:rPr>
              <a:pPr/>
              <a:t>‹#›</a:t>
            </a:fld>
            <a:endParaRPr lang="en-US" dirty="0">
              <a:solidFill>
                <a:srgbClr val="FFFFFF">
                  <a:lumMod val="85000"/>
                </a:srgbClr>
              </a:solidFill>
            </a:endParaRPr>
          </a:p>
        </p:txBody>
      </p:sp>
      <p:sp>
        <p:nvSpPr>
          <p:cNvPr id="10" name="TextBox 4"/>
          <p:cNvSpPr txBox="1"/>
          <p:nvPr/>
        </p:nvSpPr>
        <p:spPr>
          <a:xfrm>
            <a:off x="3310128" y="4941552"/>
            <a:ext cx="2514600" cy="169277"/>
          </a:xfrm>
          <a:prstGeom prst="rect">
            <a:avLst/>
          </a:prstGeom>
          <a:noFill/>
        </p:spPr>
        <p:txBody>
          <a:bodyPr wrap="square" anchor="b" anchorCtr="0">
            <a:spAutoFit/>
          </a:bodyPr>
          <a:lstStyle/>
          <a:p>
            <a:pPr algn="ctr" defTabSz="274313" eaLnBrk="0" hangingPunct="0">
              <a:defRPr/>
            </a:pPr>
            <a:r>
              <a:rPr lang="en-US" sz="500" kern="300" spc="50" dirty="0" smtClean="0">
                <a:solidFill>
                  <a:srgbClr val="9EC62C"/>
                </a:solidFill>
                <a:ea typeface="Calibri" charset="0"/>
                <a:cs typeface="Arial" panose="020B0604020202020204" pitchFamily="34" charset="0"/>
              </a:rPr>
              <a:t>Copyright © SAS Institute Inc. All rights reserved.</a:t>
            </a:r>
            <a:endParaRPr lang="en-US" sz="500" kern="300" spc="50" dirty="0">
              <a:solidFill>
                <a:srgbClr val="9EC62C"/>
              </a:solidFill>
              <a:ea typeface="Calibri" charset="0"/>
              <a:cs typeface="Arial" panose="020B0604020202020204" pitchFamily="34" charset="0"/>
            </a:endParaRPr>
          </a:p>
        </p:txBody>
      </p:sp>
      <p:pic>
        <p:nvPicPr>
          <p:cNvPr id="11"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6352" y="0"/>
            <a:ext cx="2111297" cy="1101684"/>
          </a:xfrm>
          <a:prstGeom prst="rect">
            <a:avLst/>
          </a:prstGeom>
        </p:spPr>
      </p:pic>
      <p:pic>
        <p:nvPicPr>
          <p:cNvPr id="9"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1892" y="4746756"/>
            <a:ext cx="558779" cy="253991"/>
          </a:xfrm>
          <a:prstGeom prst="rect">
            <a:avLst/>
          </a:prstGeom>
        </p:spPr>
      </p:pic>
    </p:spTree>
    <p:extLst>
      <p:ext uri="{BB962C8B-B14F-4D97-AF65-F5344CB8AC3E}">
        <p14:creationId xmlns:p14="http://schemas.microsoft.com/office/powerpoint/2010/main" val="227043417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Aquamarine_Section Header">
    <p:bg>
      <p:bgPr>
        <a:gradFill>
          <a:gsLst>
            <a:gs pos="0">
              <a:srgbClr val="00B08D"/>
            </a:gs>
            <a:gs pos="100000">
              <a:srgbClr val="018566"/>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00894"/>
            <a:ext cx="9144000" cy="584775"/>
          </a:xfrm>
        </p:spPr>
        <p:txBody>
          <a:bodyPr anchor="b" anchorCtr="0">
            <a:spAutoFit/>
          </a:bodyPr>
          <a:lstStyle>
            <a:lvl1pPr algn="ctr">
              <a:defRPr sz="3200" baseline="0">
                <a:solidFill>
                  <a:schemeClr val="bg1"/>
                </a:solidFill>
                <a:latin typeface="+mj-lt"/>
              </a:defRPr>
            </a:lvl1pPr>
          </a:lstStyle>
          <a:p>
            <a:r>
              <a:rPr lang="en-US" dirty="0" smtClean="0"/>
              <a:t>Click to Edit Title</a:t>
            </a:r>
            <a:endParaRPr lang="en-US" dirty="0"/>
          </a:p>
        </p:txBody>
      </p:sp>
      <p:sp>
        <p:nvSpPr>
          <p:cNvPr id="4" name="Text Placeholder 2"/>
          <p:cNvSpPr>
            <a:spLocks noGrp="1"/>
          </p:cNvSpPr>
          <p:nvPr>
            <p:ph type="body" sz="quarter" idx="10" hasCustomPrompt="1"/>
          </p:nvPr>
        </p:nvSpPr>
        <p:spPr>
          <a:xfrm>
            <a:off x="0" y="2383824"/>
            <a:ext cx="9144000" cy="353943"/>
          </a:xfrm>
        </p:spPr>
        <p:txBody>
          <a:bodyPr anchor="t">
            <a:spAutoFit/>
          </a:bodyPr>
          <a:lstStyle>
            <a:lvl1pPr marL="0" indent="-182880" algn="ctr">
              <a:lnSpc>
                <a:spcPct val="85000"/>
              </a:lnSpc>
              <a:buFont typeface="Arial" pitchFamily="34" charset="0"/>
              <a:buNone/>
              <a:defRPr sz="2000" b="0" i="0" cap="none" baseline="0">
                <a:solidFill>
                  <a:schemeClr val="bg1"/>
                </a:solidFill>
                <a:latin typeface="+mn-lt"/>
              </a:defRPr>
            </a:lvl1pPr>
          </a:lstStyle>
          <a:p>
            <a:pPr lvl="0"/>
            <a:r>
              <a:rPr lang="en-US" dirty="0" smtClean="0"/>
              <a:t>Click to edit subtitle</a:t>
            </a:r>
            <a:endParaRPr lang="en-US" dirty="0"/>
          </a:p>
        </p:txBody>
      </p:sp>
      <p:sp>
        <p:nvSpPr>
          <p:cNvPr id="5" name="Slide Number Placeholder 3"/>
          <p:cNvSpPr>
            <a:spLocks noGrp="1"/>
          </p:cNvSpPr>
          <p:nvPr>
            <p:ph type="sldNum" sz="quarter" idx="12"/>
          </p:nvPr>
        </p:nvSpPr>
        <p:spPr/>
        <p:txBody>
          <a:bodyPr/>
          <a:lstStyle>
            <a:lvl1pPr>
              <a:defRPr>
                <a:solidFill>
                  <a:schemeClr val="bg1">
                    <a:lumMod val="85000"/>
                  </a:schemeClr>
                </a:solidFill>
              </a:defRPr>
            </a:lvl1pPr>
          </a:lstStyle>
          <a:p>
            <a:fld id="{4976208B-6111-490B-8CEC-FFB249DB2100}" type="slidenum">
              <a:rPr lang="en-US" smtClean="0">
                <a:solidFill>
                  <a:srgbClr val="FFFFFF">
                    <a:lumMod val="85000"/>
                  </a:srgbClr>
                </a:solidFill>
              </a:rPr>
              <a:pPr/>
              <a:t>‹#›</a:t>
            </a:fld>
            <a:endParaRPr lang="en-US" dirty="0">
              <a:solidFill>
                <a:srgbClr val="FFFFFF">
                  <a:lumMod val="85000"/>
                </a:srgbClr>
              </a:solidFill>
            </a:endParaRPr>
          </a:p>
        </p:txBody>
      </p:sp>
      <p:sp>
        <p:nvSpPr>
          <p:cNvPr id="10" name="TextBox 4"/>
          <p:cNvSpPr txBox="1"/>
          <p:nvPr/>
        </p:nvSpPr>
        <p:spPr>
          <a:xfrm>
            <a:off x="3310128" y="4941552"/>
            <a:ext cx="2514600" cy="169277"/>
          </a:xfrm>
          <a:prstGeom prst="rect">
            <a:avLst/>
          </a:prstGeom>
          <a:noFill/>
        </p:spPr>
        <p:txBody>
          <a:bodyPr wrap="square" anchor="b" anchorCtr="0">
            <a:spAutoFit/>
          </a:bodyPr>
          <a:lstStyle/>
          <a:p>
            <a:pPr algn="ctr" defTabSz="274313" eaLnBrk="0" hangingPunct="0">
              <a:defRPr/>
            </a:pPr>
            <a:r>
              <a:rPr lang="en-US" sz="500" kern="300" spc="50" dirty="0" smtClean="0">
                <a:solidFill>
                  <a:srgbClr val="00CCA5"/>
                </a:solidFill>
                <a:ea typeface="Calibri" charset="0"/>
                <a:cs typeface="Arial" panose="020B0604020202020204" pitchFamily="34" charset="0"/>
              </a:rPr>
              <a:t>Copyright © SAS Institute Inc. All rights reserved.</a:t>
            </a:r>
            <a:endParaRPr lang="en-US" sz="500" kern="300" spc="50" dirty="0">
              <a:solidFill>
                <a:srgbClr val="00CCA5"/>
              </a:solidFill>
              <a:ea typeface="Calibri" charset="0"/>
              <a:cs typeface="Arial" panose="020B0604020202020204" pitchFamily="34" charset="0"/>
            </a:endParaRPr>
          </a:p>
        </p:txBody>
      </p:sp>
      <p:pic>
        <p:nvPicPr>
          <p:cNvPr id="11"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6352" y="0"/>
            <a:ext cx="2111297" cy="1101684"/>
          </a:xfrm>
          <a:prstGeom prst="rect">
            <a:avLst/>
          </a:prstGeom>
        </p:spPr>
      </p:pic>
      <p:pic>
        <p:nvPicPr>
          <p:cNvPr id="9"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1892" y="4746756"/>
            <a:ext cx="558779" cy="253991"/>
          </a:xfrm>
          <a:prstGeom prst="rect">
            <a:avLst/>
          </a:prstGeom>
        </p:spPr>
      </p:pic>
    </p:spTree>
    <p:extLst>
      <p:ext uri="{BB962C8B-B14F-4D97-AF65-F5344CB8AC3E}">
        <p14:creationId xmlns:p14="http://schemas.microsoft.com/office/powerpoint/2010/main" val="1519874184"/>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Blue_Section Header">
    <p:bg>
      <p:bgPr>
        <a:gradFill>
          <a:gsLst>
            <a:gs pos="0">
              <a:srgbClr val="61BAE9"/>
            </a:gs>
            <a:gs pos="100000">
              <a:srgbClr val="006A9F"/>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00894"/>
            <a:ext cx="9144000" cy="584775"/>
          </a:xfrm>
        </p:spPr>
        <p:txBody>
          <a:bodyPr anchor="b" anchorCtr="0">
            <a:spAutoFit/>
          </a:bodyPr>
          <a:lstStyle>
            <a:lvl1pPr algn="ctr">
              <a:defRPr sz="3200" baseline="0">
                <a:solidFill>
                  <a:schemeClr val="bg1"/>
                </a:solidFill>
                <a:latin typeface="+mj-lt"/>
              </a:defRPr>
            </a:lvl1pPr>
          </a:lstStyle>
          <a:p>
            <a:r>
              <a:rPr lang="en-US" dirty="0" smtClean="0"/>
              <a:t>Click to Edit Title</a:t>
            </a:r>
            <a:endParaRPr lang="en-US" dirty="0"/>
          </a:p>
        </p:txBody>
      </p:sp>
      <p:sp>
        <p:nvSpPr>
          <p:cNvPr id="4" name="Text Placeholder 2"/>
          <p:cNvSpPr>
            <a:spLocks noGrp="1"/>
          </p:cNvSpPr>
          <p:nvPr>
            <p:ph type="body" sz="quarter" idx="10" hasCustomPrompt="1"/>
          </p:nvPr>
        </p:nvSpPr>
        <p:spPr>
          <a:xfrm>
            <a:off x="0" y="2383824"/>
            <a:ext cx="9144000" cy="353943"/>
          </a:xfrm>
        </p:spPr>
        <p:txBody>
          <a:bodyPr anchor="t">
            <a:spAutoFit/>
          </a:bodyPr>
          <a:lstStyle>
            <a:lvl1pPr marL="0" indent="-182880" algn="ctr">
              <a:lnSpc>
                <a:spcPct val="85000"/>
              </a:lnSpc>
              <a:buFont typeface="Arial" pitchFamily="34" charset="0"/>
              <a:buNone/>
              <a:defRPr sz="2000" b="0" i="0" cap="none" baseline="0">
                <a:solidFill>
                  <a:schemeClr val="bg1"/>
                </a:solidFill>
                <a:latin typeface="+mn-lt"/>
              </a:defRPr>
            </a:lvl1pPr>
          </a:lstStyle>
          <a:p>
            <a:pPr lvl="0"/>
            <a:r>
              <a:rPr lang="en-US" dirty="0" smtClean="0"/>
              <a:t>Click to edit subtitle</a:t>
            </a:r>
            <a:endParaRPr lang="en-US" dirty="0"/>
          </a:p>
        </p:txBody>
      </p:sp>
      <p:sp>
        <p:nvSpPr>
          <p:cNvPr id="5" name="Slide Number Placeholder 3"/>
          <p:cNvSpPr>
            <a:spLocks noGrp="1"/>
          </p:cNvSpPr>
          <p:nvPr>
            <p:ph type="sldNum" sz="quarter" idx="12"/>
          </p:nvPr>
        </p:nvSpPr>
        <p:spPr/>
        <p:txBody>
          <a:bodyPr/>
          <a:lstStyle>
            <a:lvl1pPr>
              <a:defRPr>
                <a:solidFill>
                  <a:schemeClr val="bg1">
                    <a:lumMod val="85000"/>
                  </a:schemeClr>
                </a:solidFill>
              </a:defRPr>
            </a:lvl1pPr>
          </a:lstStyle>
          <a:p>
            <a:fld id="{4976208B-6111-490B-8CEC-FFB249DB2100}" type="slidenum">
              <a:rPr lang="en-US" smtClean="0">
                <a:solidFill>
                  <a:srgbClr val="FFFFFF">
                    <a:lumMod val="85000"/>
                  </a:srgbClr>
                </a:solidFill>
              </a:rPr>
              <a:pPr/>
              <a:t>‹#›</a:t>
            </a:fld>
            <a:endParaRPr lang="en-US" dirty="0">
              <a:solidFill>
                <a:srgbClr val="FFFFFF">
                  <a:lumMod val="85000"/>
                </a:srgbClr>
              </a:solidFill>
            </a:endParaRPr>
          </a:p>
        </p:txBody>
      </p:sp>
      <p:sp>
        <p:nvSpPr>
          <p:cNvPr id="10" name="TextBox 4"/>
          <p:cNvSpPr txBox="1"/>
          <p:nvPr/>
        </p:nvSpPr>
        <p:spPr>
          <a:xfrm>
            <a:off x="3310128" y="4941552"/>
            <a:ext cx="2514600" cy="169277"/>
          </a:xfrm>
          <a:prstGeom prst="rect">
            <a:avLst/>
          </a:prstGeom>
          <a:noFill/>
        </p:spPr>
        <p:txBody>
          <a:bodyPr wrap="square" anchor="b" anchorCtr="0">
            <a:spAutoFit/>
          </a:bodyPr>
          <a:lstStyle/>
          <a:p>
            <a:pPr algn="ctr" defTabSz="274313" eaLnBrk="0" hangingPunct="0">
              <a:defRPr/>
            </a:pPr>
            <a:r>
              <a:rPr lang="en-US" sz="500" kern="300" spc="50" dirty="0" smtClean="0">
                <a:solidFill>
                  <a:srgbClr val="53C6FF"/>
                </a:solidFill>
                <a:ea typeface="Calibri" charset="0"/>
                <a:cs typeface="Arial" panose="020B0604020202020204" pitchFamily="34" charset="0"/>
              </a:rPr>
              <a:t>Copyright © SAS Institute Inc. All rights reserved.</a:t>
            </a:r>
            <a:endParaRPr lang="en-US" sz="500" kern="300" spc="50" dirty="0">
              <a:solidFill>
                <a:srgbClr val="53C6FF"/>
              </a:solidFill>
              <a:ea typeface="Calibri" charset="0"/>
              <a:cs typeface="Arial" panose="020B0604020202020204" pitchFamily="34" charset="0"/>
            </a:endParaRPr>
          </a:p>
        </p:txBody>
      </p:sp>
      <p:pic>
        <p:nvPicPr>
          <p:cNvPr id="11"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6352" y="0"/>
            <a:ext cx="2111297" cy="1101684"/>
          </a:xfrm>
          <a:prstGeom prst="rect">
            <a:avLst/>
          </a:prstGeom>
        </p:spPr>
      </p:pic>
      <p:pic>
        <p:nvPicPr>
          <p:cNvPr id="9"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1892" y="4746756"/>
            <a:ext cx="558779" cy="253991"/>
          </a:xfrm>
          <a:prstGeom prst="rect">
            <a:avLst/>
          </a:prstGeom>
        </p:spPr>
      </p:pic>
    </p:spTree>
    <p:extLst>
      <p:ext uri="{BB962C8B-B14F-4D97-AF65-F5344CB8AC3E}">
        <p14:creationId xmlns:p14="http://schemas.microsoft.com/office/powerpoint/2010/main" val="345640337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Violet_Section Header">
    <p:bg>
      <p:bgPr>
        <a:gradFill>
          <a:gsLst>
            <a:gs pos="0">
              <a:srgbClr val="3D5AAE"/>
            </a:gs>
            <a:gs pos="100000">
              <a:srgbClr val="2C367C"/>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00894"/>
            <a:ext cx="9144000" cy="584775"/>
          </a:xfrm>
        </p:spPr>
        <p:txBody>
          <a:bodyPr anchor="b" anchorCtr="0">
            <a:spAutoFit/>
          </a:bodyPr>
          <a:lstStyle>
            <a:lvl1pPr algn="ctr">
              <a:defRPr sz="3200" baseline="0">
                <a:solidFill>
                  <a:schemeClr val="bg1"/>
                </a:solidFill>
                <a:latin typeface="+mj-lt"/>
              </a:defRPr>
            </a:lvl1pPr>
          </a:lstStyle>
          <a:p>
            <a:r>
              <a:rPr lang="en-US" dirty="0" smtClean="0"/>
              <a:t>Click to Edit Title</a:t>
            </a:r>
            <a:endParaRPr lang="en-US" dirty="0"/>
          </a:p>
        </p:txBody>
      </p:sp>
      <p:sp>
        <p:nvSpPr>
          <p:cNvPr id="4" name="Text Placeholder 2"/>
          <p:cNvSpPr>
            <a:spLocks noGrp="1"/>
          </p:cNvSpPr>
          <p:nvPr>
            <p:ph type="body" sz="quarter" idx="10" hasCustomPrompt="1"/>
          </p:nvPr>
        </p:nvSpPr>
        <p:spPr>
          <a:xfrm>
            <a:off x="0" y="2383824"/>
            <a:ext cx="9144000" cy="353943"/>
          </a:xfrm>
        </p:spPr>
        <p:txBody>
          <a:bodyPr anchor="t">
            <a:spAutoFit/>
          </a:bodyPr>
          <a:lstStyle>
            <a:lvl1pPr marL="0" indent="-182880" algn="ctr">
              <a:lnSpc>
                <a:spcPct val="85000"/>
              </a:lnSpc>
              <a:buFont typeface="Arial" pitchFamily="34" charset="0"/>
              <a:buNone/>
              <a:defRPr sz="2000" b="0" i="0" cap="none" baseline="0">
                <a:solidFill>
                  <a:schemeClr val="bg1"/>
                </a:solidFill>
                <a:latin typeface="+mn-lt"/>
              </a:defRPr>
            </a:lvl1pPr>
          </a:lstStyle>
          <a:p>
            <a:pPr lvl="0"/>
            <a:r>
              <a:rPr lang="en-US" dirty="0" smtClean="0"/>
              <a:t>Click to edit subtitle</a:t>
            </a:r>
            <a:endParaRPr lang="en-US" dirty="0"/>
          </a:p>
        </p:txBody>
      </p:sp>
      <p:sp>
        <p:nvSpPr>
          <p:cNvPr id="5" name="Slide Number Placeholder 3"/>
          <p:cNvSpPr>
            <a:spLocks noGrp="1"/>
          </p:cNvSpPr>
          <p:nvPr>
            <p:ph type="sldNum" sz="quarter" idx="12"/>
          </p:nvPr>
        </p:nvSpPr>
        <p:spPr/>
        <p:txBody>
          <a:bodyPr/>
          <a:lstStyle>
            <a:lvl1pPr>
              <a:defRPr>
                <a:solidFill>
                  <a:schemeClr val="bg1">
                    <a:lumMod val="85000"/>
                  </a:schemeClr>
                </a:solidFill>
              </a:defRPr>
            </a:lvl1pPr>
          </a:lstStyle>
          <a:p>
            <a:fld id="{4976208B-6111-490B-8CEC-FFB249DB2100}" type="slidenum">
              <a:rPr lang="en-US" smtClean="0">
                <a:solidFill>
                  <a:srgbClr val="FFFFFF">
                    <a:lumMod val="85000"/>
                  </a:srgbClr>
                </a:solidFill>
              </a:rPr>
              <a:pPr/>
              <a:t>‹#›</a:t>
            </a:fld>
            <a:endParaRPr lang="en-US" dirty="0">
              <a:solidFill>
                <a:srgbClr val="FFFFFF">
                  <a:lumMod val="85000"/>
                </a:srgbClr>
              </a:solidFill>
            </a:endParaRPr>
          </a:p>
        </p:txBody>
      </p:sp>
      <p:sp>
        <p:nvSpPr>
          <p:cNvPr id="10" name="TextBox 4"/>
          <p:cNvSpPr txBox="1"/>
          <p:nvPr userDrawn="1"/>
        </p:nvSpPr>
        <p:spPr>
          <a:xfrm>
            <a:off x="3310128" y="4941552"/>
            <a:ext cx="2514600" cy="169277"/>
          </a:xfrm>
          <a:prstGeom prst="rect">
            <a:avLst/>
          </a:prstGeom>
          <a:noFill/>
        </p:spPr>
        <p:txBody>
          <a:bodyPr wrap="square" anchor="b" anchorCtr="0">
            <a:spAutoFit/>
          </a:bodyPr>
          <a:lstStyle/>
          <a:p>
            <a:pPr algn="ctr" defTabSz="274313" eaLnBrk="0" hangingPunct="0">
              <a:defRPr/>
            </a:pPr>
            <a:r>
              <a:rPr lang="en-US" sz="500" kern="300" spc="50" dirty="0" smtClean="0">
                <a:solidFill>
                  <a:srgbClr val="727DCC"/>
                </a:solidFill>
                <a:ea typeface="Calibri" charset="0"/>
                <a:cs typeface="Arial" panose="020B0604020202020204" pitchFamily="34" charset="0"/>
              </a:rPr>
              <a:t>Copyright © SAS Institute Inc. All rights reserved.</a:t>
            </a:r>
            <a:endParaRPr lang="en-US" sz="500" kern="300" spc="50" dirty="0">
              <a:solidFill>
                <a:srgbClr val="727DCC"/>
              </a:solidFill>
              <a:ea typeface="Calibri" charset="0"/>
              <a:cs typeface="Arial" panose="020B0604020202020204" pitchFamily="34" charset="0"/>
            </a:endParaRPr>
          </a:p>
        </p:txBody>
      </p:sp>
      <p:pic>
        <p:nvPicPr>
          <p:cNvPr id="11"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6352" y="0"/>
            <a:ext cx="2111297" cy="1101684"/>
          </a:xfrm>
          <a:prstGeom prst="rect">
            <a:avLst/>
          </a:prstGeom>
        </p:spPr>
      </p:pic>
      <p:pic>
        <p:nvPicPr>
          <p:cNvPr id="9"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1892" y="4746756"/>
            <a:ext cx="558779" cy="253991"/>
          </a:xfrm>
          <a:prstGeom prst="rect">
            <a:avLst/>
          </a:prstGeom>
        </p:spPr>
      </p:pic>
    </p:spTree>
    <p:extLst>
      <p:ext uri="{BB962C8B-B14F-4D97-AF65-F5344CB8AC3E}">
        <p14:creationId xmlns:p14="http://schemas.microsoft.com/office/powerpoint/2010/main" val="221980556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6364" y="192024"/>
            <a:ext cx="7891272" cy="457200"/>
          </a:xfrm>
        </p:spPr>
        <p:txBody>
          <a:bodyPr>
            <a:noAutofit/>
          </a:bodyPr>
          <a:lstStyle>
            <a:lvl1pPr algn="ctr">
              <a:defRPr baseline="0">
                <a:solidFill>
                  <a:schemeClr val="tx2"/>
                </a:solidFill>
              </a:defRPr>
            </a:lvl1pPr>
          </a:lstStyle>
          <a:p>
            <a:r>
              <a:rPr lang="en-US" dirty="0" smtClean="0"/>
              <a:t>Click to Edit Title</a:t>
            </a:r>
            <a:endParaRPr lang="en-US" dirty="0"/>
          </a:p>
        </p:txBody>
      </p:sp>
      <p:sp>
        <p:nvSpPr>
          <p:cNvPr id="5" name="Text Placeholder 2"/>
          <p:cNvSpPr>
            <a:spLocks noGrp="1"/>
          </p:cNvSpPr>
          <p:nvPr>
            <p:ph type="body" sz="quarter" idx="3" hasCustomPrompt="1"/>
          </p:nvPr>
        </p:nvSpPr>
        <p:spPr>
          <a:xfrm>
            <a:off x="627641" y="640080"/>
            <a:ext cx="7891272" cy="274320"/>
          </a:xfrm>
        </p:spPr>
        <p:txBody>
          <a:bodyPr wrap="square" anchor="ctr">
            <a:noAutofit/>
          </a:bodyPr>
          <a:lstStyle>
            <a:lvl1pPr marL="0" indent="0" algn="ctr">
              <a:lnSpc>
                <a:spcPct val="100000"/>
              </a:lnSpc>
              <a:spcBef>
                <a:spcPts val="0"/>
              </a:spcBef>
              <a:buFont typeface="Arial" pitchFamily="34" charset="0"/>
              <a:buNone/>
              <a:defRPr sz="2200" b="0" cap="none"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3"/>
          <p:cNvSpPr>
            <a:spLocks noGrp="1"/>
          </p:cNvSpPr>
          <p:nvPr>
            <p:ph sz="quarter" idx="4" hasCustomPrompt="1"/>
          </p:nvPr>
        </p:nvSpPr>
        <p:spPr>
          <a:xfrm>
            <a:off x="627641" y="1014984"/>
            <a:ext cx="3886200" cy="3639312"/>
          </a:xfrm>
        </p:spPr>
        <p:txBody>
          <a:bodyPr wrap="square" anchor="t" anchorCtr="0">
            <a:normAutofit/>
          </a:bodyPr>
          <a:lstStyle>
            <a:lvl1pPr>
              <a:defRPr sz="2000" baseline="0">
                <a:solidFill>
                  <a:schemeClr val="tx2"/>
                </a:solidFill>
                <a:latin typeface="+mn-lt"/>
              </a:defRPr>
            </a:lvl1pPr>
            <a:lvl2pPr>
              <a:defRPr sz="1800" baseline="0">
                <a:latin typeface="+mn-lt"/>
              </a:defRPr>
            </a:lvl2pPr>
            <a:lvl3pPr>
              <a:defRPr sz="1400" baseline="0">
                <a:latin typeface="+mn-lt"/>
              </a:defRPr>
            </a:lvl3pPr>
            <a:lvl4pPr>
              <a:defRPr sz="1200" baseline="0">
                <a:latin typeface="+mj-lt"/>
              </a:defRPr>
            </a:lvl4pPr>
            <a:lvl5pPr>
              <a:defRPr sz="1000" baseline="0">
                <a:latin typeface="+mj-lt"/>
              </a:defRPr>
            </a:lvl5pPr>
            <a:lvl6pPr>
              <a:defRPr sz="1600"/>
            </a:lvl6pPr>
            <a:lvl7pPr>
              <a:defRPr sz="1600"/>
            </a:lvl7pPr>
            <a:lvl8pPr>
              <a:defRPr sz="1600"/>
            </a:lvl8pPr>
            <a:lvl9pPr>
              <a:defRPr sz="1600"/>
            </a:lvl9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7" name="Content Placeholder 4"/>
          <p:cNvSpPr>
            <a:spLocks noGrp="1"/>
          </p:cNvSpPr>
          <p:nvPr>
            <p:ph sz="quarter" idx="15" hasCustomPrompt="1"/>
          </p:nvPr>
        </p:nvSpPr>
        <p:spPr>
          <a:xfrm>
            <a:off x="4634121" y="1014984"/>
            <a:ext cx="3886200" cy="3639312"/>
          </a:xfrm>
        </p:spPr>
        <p:txBody>
          <a:bodyPr wrap="square">
            <a:normAutofit/>
          </a:bodyPr>
          <a:lstStyle>
            <a:lvl1pPr>
              <a:defRPr sz="2000" baseline="0">
                <a:solidFill>
                  <a:schemeClr val="tx2"/>
                </a:solidFill>
                <a:latin typeface="+mn-lt"/>
              </a:defRPr>
            </a:lvl1pPr>
            <a:lvl2pPr>
              <a:defRPr baseline="0">
                <a:latin typeface="+mn-lt"/>
              </a:defRPr>
            </a:lvl2pPr>
            <a:lvl3pPr>
              <a:defRPr baseline="0">
                <a:latin typeface="+mn-lt"/>
              </a:defRPr>
            </a:lvl3pPr>
            <a:lvl4pPr>
              <a:defRPr baseline="0">
                <a:latin typeface="+mj-lt"/>
              </a:defRPr>
            </a:lvl4pPr>
            <a:lvl5pPr>
              <a:defRPr baseline="0">
                <a:latin typeface="+mj-lt"/>
              </a:defRPr>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4" name="Slide Number Placeholder 5"/>
          <p:cNvSpPr>
            <a:spLocks noGrp="1"/>
          </p:cNvSpPr>
          <p:nvPr>
            <p:ph type="sldNum" sz="quarter" idx="17"/>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2594131585"/>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SAS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2120427"/>
            <a:ext cx="9144000" cy="584775"/>
          </a:xfrm>
        </p:spPr>
        <p:txBody>
          <a:bodyPr anchor="ctr" anchorCtr="0">
            <a:spAutoFit/>
          </a:bodyPr>
          <a:lstStyle>
            <a:lvl1pPr algn="ctr">
              <a:defRPr sz="3200" baseline="0">
                <a:solidFill>
                  <a:schemeClr val="bg1"/>
                </a:solidFill>
                <a:latin typeface="+mj-lt"/>
              </a:defRPr>
            </a:lvl1pPr>
          </a:lstStyle>
          <a:p>
            <a:r>
              <a:rPr lang="en-US" dirty="0" smtClean="0"/>
              <a:t>Click to Edit Title</a:t>
            </a:r>
            <a:endParaRPr lang="en-US" dirty="0"/>
          </a:p>
        </p:txBody>
      </p:sp>
      <p:sp>
        <p:nvSpPr>
          <p:cNvPr id="3" name="TextBox 2">
            <a:hlinkClick r:id="rId3"/>
          </p:cNvPr>
          <p:cNvSpPr txBox="1"/>
          <p:nvPr/>
        </p:nvSpPr>
        <p:spPr>
          <a:xfrm>
            <a:off x="-4574" y="3943877"/>
            <a:ext cx="9144003" cy="369332"/>
          </a:xfrm>
          <a:prstGeom prst="rect">
            <a:avLst/>
          </a:prstGeom>
          <a:noFill/>
        </p:spPr>
        <p:txBody>
          <a:bodyPr wrap="square" rtlCol="0" anchor="b" anchorCtr="0">
            <a:spAutoFit/>
          </a:bodyPr>
          <a:lstStyle/>
          <a:p>
            <a:pPr algn="ctr" defTabSz="182880"/>
            <a:r>
              <a:rPr lang="en-US" dirty="0" smtClean="0">
                <a:solidFill>
                  <a:srgbClr val="FFFFFF"/>
                </a:solidFill>
              </a:rPr>
              <a:t>sas.com</a:t>
            </a:r>
          </a:p>
        </p:txBody>
      </p:sp>
      <p:sp>
        <p:nvSpPr>
          <p:cNvPr id="6" name="TextBox 3"/>
          <p:cNvSpPr txBox="1"/>
          <p:nvPr/>
        </p:nvSpPr>
        <p:spPr>
          <a:xfrm>
            <a:off x="3310128" y="4941552"/>
            <a:ext cx="2514600" cy="169277"/>
          </a:xfrm>
          <a:prstGeom prst="rect">
            <a:avLst/>
          </a:prstGeom>
          <a:noFill/>
        </p:spPr>
        <p:txBody>
          <a:bodyPr wrap="square" anchor="b" anchorCtr="0">
            <a:spAutoFit/>
          </a:bodyPr>
          <a:lstStyle/>
          <a:p>
            <a:pPr algn="ctr" defTabSz="274313" eaLnBrk="0" hangingPunct="0">
              <a:defRPr/>
            </a:pPr>
            <a:r>
              <a:rPr lang="en-US" sz="500" kern="300" spc="50" dirty="0" smtClean="0">
                <a:solidFill>
                  <a:srgbClr val="08649C"/>
                </a:solidFill>
                <a:ea typeface="Calibri" charset="0"/>
                <a:cs typeface="Arial" panose="020B0604020202020204" pitchFamily="34" charset="0"/>
              </a:rPr>
              <a:t>Copyright © SAS Institute Inc. All rights reserved.</a:t>
            </a:r>
            <a:endParaRPr lang="en-US" sz="500" kern="300" spc="50" dirty="0">
              <a:solidFill>
                <a:srgbClr val="08649C"/>
              </a:solidFill>
              <a:ea typeface="Calibri" charset="0"/>
              <a:cs typeface="Arial" panose="020B0604020202020204" pitchFamily="34" charset="0"/>
            </a:endParaRPr>
          </a:p>
        </p:txBody>
      </p:sp>
      <p:pic>
        <p:nvPicPr>
          <p:cNvPr id="4"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920804" cy="1806509"/>
          </a:xfrm>
          <a:prstGeom prst="rect">
            <a:avLst/>
          </a:prstGeom>
        </p:spPr>
      </p:pic>
      <p:pic>
        <p:nvPicPr>
          <p:cNvPr id="10"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85548" y="4500631"/>
            <a:ext cx="914366" cy="507981"/>
          </a:xfrm>
          <a:prstGeom prst="rect">
            <a:avLst/>
          </a:prstGeom>
        </p:spPr>
      </p:pic>
    </p:spTree>
    <p:extLst>
      <p:ext uri="{BB962C8B-B14F-4D97-AF65-F5344CB8AC3E}">
        <p14:creationId xmlns:p14="http://schemas.microsoft.com/office/powerpoint/2010/main" val="332211520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3" name="Slide Number Placeholder 1"/>
          <p:cNvSpPr>
            <a:spLocks noGrp="1"/>
          </p:cNvSpPr>
          <p:nvPr>
            <p:ph type="sldNum" sz="quarter" idx="11"/>
          </p:nvPr>
        </p:nvSpPr>
        <p:spPr/>
        <p:txBody>
          <a:bodyPr/>
          <a:lstStyle/>
          <a:p>
            <a:fld id="{4976208B-6111-490B-8CEC-FFB249DB2100}"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663922842"/>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lue Background">
    <p:bg>
      <p:bgPr>
        <a:gradFill>
          <a:gsLst>
            <a:gs pos="0">
              <a:srgbClr val="00517E"/>
            </a:gs>
            <a:gs pos="100000">
              <a:srgbClr val="04304B"/>
            </a:gs>
          </a:gsLst>
          <a:path path="circle">
            <a:fillToRect l="50000" t="50000" r="50000" b="50000"/>
          </a:path>
        </a:gra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lvl1pPr>
              <a:defRPr>
                <a:solidFill>
                  <a:schemeClr val="bg1">
                    <a:lumMod val="85000"/>
                  </a:schemeClr>
                </a:solidFill>
              </a:defRPr>
            </a:lvl1pPr>
          </a:lstStyle>
          <a:p>
            <a:fld id="{4976208B-6111-490B-8CEC-FFB249DB2100}" type="slidenum">
              <a:rPr lang="en-US" smtClean="0">
                <a:solidFill>
                  <a:srgbClr val="FFFFFF">
                    <a:lumMod val="85000"/>
                  </a:srgbClr>
                </a:solidFill>
              </a:rPr>
              <a:pPr/>
              <a:t>‹#›</a:t>
            </a:fld>
            <a:endParaRPr lang="en-US" dirty="0">
              <a:solidFill>
                <a:srgbClr val="FFFFFF">
                  <a:lumMod val="85000"/>
                </a:srgbClr>
              </a:solidFill>
            </a:endParaRPr>
          </a:p>
        </p:txBody>
      </p:sp>
      <p:sp>
        <p:nvSpPr>
          <p:cNvPr id="10" name="TextBox 4"/>
          <p:cNvSpPr txBox="1"/>
          <p:nvPr/>
        </p:nvSpPr>
        <p:spPr>
          <a:xfrm>
            <a:off x="3310128" y="4941552"/>
            <a:ext cx="2514600" cy="169277"/>
          </a:xfrm>
          <a:prstGeom prst="rect">
            <a:avLst/>
          </a:prstGeom>
          <a:noFill/>
        </p:spPr>
        <p:txBody>
          <a:bodyPr wrap="square" anchor="b" anchorCtr="0">
            <a:spAutoFit/>
          </a:bodyPr>
          <a:lstStyle/>
          <a:p>
            <a:pPr algn="ctr" defTabSz="274313" eaLnBrk="0" hangingPunct="0">
              <a:defRPr/>
            </a:pPr>
            <a:r>
              <a:rPr lang="en-US" sz="500" kern="300" spc="50" dirty="0" smtClean="0">
                <a:solidFill>
                  <a:srgbClr val="08649C"/>
                </a:solidFill>
                <a:ea typeface="Calibri" charset="0"/>
                <a:cs typeface="Arial" panose="020B0604020202020204" pitchFamily="34" charset="0"/>
              </a:rPr>
              <a:t>Copyright © SAS Institute Inc. All rights reserved.</a:t>
            </a:r>
            <a:endParaRPr lang="en-US" sz="500" kern="300" spc="50" dirty="0">
              <a:solidFill>
                <a:srgbClr val="08649C"/>
              </a:solidFill>
              <a:ea typeface="Calibri" charset="0"/>
              <a:cs typeface="Arial" panose="020B0604020202020204" pitchFamily="34" charset="0"/>
            </a:endParaRPr>
          </a:p>
        </p:txBody>
      </p:sp>
      <p:pic>
        <p:nvPicPr>
          <p:cNvPr id="9"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11892" y="4746756"/>
            <a:ext cx="558779" cy="253991"/>
          </a:xfrm>
          <a:prstGeom prst="rect">
            <a:avLst/>
          </a:prstGeom>
        </p:spPr>
      </p:pic>
    </p:spTree>
    <p:extLst>
      <p:ext uri="{BB962C8B-B14F-4D97-AF65-F5344CB8AC3E}">
        <p14:creationId xmlns:p14="http://schemas.microsoft.com/office/powerpoint/2010/main" val="14568044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lack Background">
    <p:bg>
      <p:bgPr>
        <a:solidFill>
          <a:srgbClr val="000000"/>
        </a:solidFill>
        <a:effectLst/>
      </p:bgPr>
    </p:bg>
    <p:spTree>
      <p:nvGrpSpPr>
        <p:cNvPr id="1" name=""/>
        <p:cNvGrpSpPr/>
        <p:nvPr/>
      </p:nvGrpSpPr>
      <p:grpSpPr>
        <a:xfrm>
          <a:off x="0" y="0"/>
          <a:ext cx="0" cy="0"/>
          <a:chOff x="0" y="0"/>
          <a:chExt cx="0" cy="0"/>
        </a:xfrm>
      </p:grpSpPr>
      <p:sp>
        <p:nvSpPr>
          <p:cNvPr id="4" name="Slide Number Placeholder 1"/>
          <p:cNvSpPr>
            <a:spLocks noGrp="1"/>
          </p:cNvSpPr>
          <p:nvPr>
            <p:ph type="sldNum" sz="quarter" idx="11"/>
          </p:nvPr>
        </p:nvSpPr>
        <p:spPr/>
        <p:txBody>
          <a:bodyPr/>
          <a:lstStyle>
            <a:lvl1pPr>
              <a:defRPr>
                <a:solidFill>
                  <a:schemeClr val="bg1">
                    <a:lumMod val="65000"/>
                  </a:schemeClr>
                </a:solidFill>
              </a:defRPr>
            </a:lvl1pPr>
          </a:lstStyle>
          <a:p>
            <a:fld id="{4976208B-6111-490B-8CEC-FFB249DB2100}" type="slidenum">
              <a:rPr lang="en-US" smtClean="0">
                <a:solidFill>
                  <a:srgbClr val="FFFFFF">
                    <a:lumMod val="65000"/>
                  </a:srgbClr>
                </a:solidFill>
              </a:rPr>
              <a:pPr/>
              <a:t>‹#›</a:t>
            </a:fld>
            <a:endParaRPr lang="en-US" dirty="0">
              <a:solidFill>
                <a:srgbClr val="FFFFFF">
                  <a:lumMod val="65000"/>
                </a:srgbClr>
              </a:solidFill>
            </a:endParaRPr>
          </a:p>
        </p:txBody>
      </p:sp>
      <p:sp>
        <p:nvSpPr>
          <p:cNvPr id="3" name="TextBox 2"/>
          <p:cNvSpPr txBox="1"/>
          <p:nvPr/>
        </p:nvSpPr>
        <p:spPr>
          <a:xfrm>
            <a:off x="3310128" y="4941552"/>
            <a:ext cx="2514600" cy="169277"/>
          </a:xfrm>
          <a:prstGeom prst="rect">
            <a:avLst/>
          </a:prstGeom>
          <a:noFill/>
        </p:spPr>
        <p:txBody>
          <a:bodyPr wrap="square" anchor="b" anchorCtr="0">
            <a:spAutoFit/>
          </a:bodyPr>
          <a:lstStyle/>
          <a:p>
            <a:pPr algn="ctr" defTabSz="274313" eaLnBrk="0" hangingPunct="0">
              <a:defRPr/>
            </a:pPr>
            <a:r>
              <a:rPr lang="en-US" sz="500" kern="300" spc="50" dirty="0" smtClean="0">
                <a:solidFill>
                  <a:srgbClr val="000000">
                    <a:lumMod val="75000"/>
                    <a:lumOff val="25000"/>
                  </a:srgbClr>
                </a:solidFill>
                <a:ea typeface="Calibri" charset="0"/>
                <a:cs typeface="Arial" panose="020B0604020202020204" pitchFamily="34" charset="0"/>
              </a:rPr>
              <a:t>Copyright © SAS Institute Inc. All rights reserved.</a:t>
            </a:r>
            <a:endParaRPr lang="en-US" sz="500" kern="300" spc="50" dirty="0">
              <a:solidFill>
                <a:srgbClr val="000000">
                  <a:lumMod val="75000"/>
                  <a:lumOff val="25000"/>
                </a:srgbClr>
              </a:solidFill>
              <a:ea typeface="Calibri" charset="0"/>
              <a:cs typeface="Arial" panose="020B0604020202020204" pitchFamily="34" charset="0"/>
            </a:endParaRPr>
          </a:p>
        </p:txBody>
      </p:sp>
      <p:pic>
        <p:nvPicPr>
          <p:cNvPr id="7" name="Picture 6"/>
          <p:cNvPicPr>
            <a:picLocks noChangeAspect="1"/>
          </p:cNvPicPr>
          <p:nvPr userDrawn="1"/>
        </p:nvPicPr>
        <p:blipFill>
          <a:blip r:embed="rId2" cstate="print">
            <a:alphaModFix amt="10000"/>
            <a:extLst>
              <a:ext uri="{28A0092B-C50C-407E-A947-70E740481C1C}">
                <a14:useLocalDpi xmlns:a14="http://schemas.microsoft.com/office/drawing/2010/main" val="0"/>
              </a:ext>
            </a:extLst>
          </a:blip>
          <a:stretch>
            <a:fillRect/>
          </a:stretch>
        </p:blipFill>
        <p:spPr>
          <a:xfrm>
            <a:off x="8422104" y="4772207"/>
            <a:ext cx="532437" cy="221493"/>
          </a:xfrm>
          <a:prstGeom prst="rect">
            <a:avLst/>
          </a:prstGeom>
        </p:spPr>
      </p:pic>
    </p:spTree>
    <p:extLst>
      <p:ext uri="{BB962C8B-B14F-4D97-AF65-F5344CB8AC3E}">
        <p14:creationId xmlns:p14="http://schemas.microsoft.com/office/powerpoint/2010/main" val="2825161845"/>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7AF98AC4-4749-4DCC-B158-C5B4F8807EBD}" type="datetimeFigureOut">
              <a:rPr lang="en-US" smtClean="0">
                <a:solidFill>
                  <a:srgbClr val="000000"/>
                </a:solidFill>
              </a:rPr>
              <a:pPr/>
              <a:t>4/21/2017</a:t>
            </a:fld>
            <a:endParaRPr lang="en-US">
              <a:solidFill>
                <a:srgbClr val="000000"/>
              </a:solidFill>
            </a:endParaRP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D4752E3-7798-4C4F-A8C9-E34C46D4F6D6}" type="slidenum">
              <a:rPr lang="en-US" smtClean="0">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34432042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39726" y="2215008"/>
            <a:ext cx="7116763" cy="430887"/>
          </a:xfrm>
        </p:spPr>
        <p:txBody>
          <a:bodyPr anchor="b"/>
          <a:lstStyle>
            <a:lvl1pPr>
              <a:defRPr sz="2200" cap="all" baseline="0">
                <a:solidFill>
                  <a:schemeClr val="bg1"/>
                </a:solidFill>
              </a:defRPr>
            </a:lvl1pPr>
          </a:lstStyle>
          <a:p>
            <a:r>
              <a:rPr lang="en-US" dirty="0" smtClean="0"/>
              <a:t>Click to edit title</a:t>
            </a:r>
            <a:endParaRPr lang="en-US" dirty="0"/>
          </a:p>
        </p:txBody>
      </p:sp>
      <p:sp>
        <p:nvSpPr>
          <p:cNvPr id="8" name="Subtitle 2"/>
          <p:cNvSpPr>
            <a:spLocks noGrp="1"/>
          </p:cNvSpPr>
          <p:nvPr>
            <p:ph type="body" sz="quarter" idx="13" hasCustomPrompt="1"/>
          </p:nvPr>
        </p:nvSpPr>
        <p:spPr>
          <a:xfrm>
            <a:off x="339726" y="2580844"/>
            <a:ext cx="7116763" cy="276999"/>
          </a:xfrm>
        </p:spPr>
        <p:txBody>
          <a:bodyPr wrap="square" anchor="t">
            <a:spAutoFit/>
          </a:bodyPr>
          <a:lstStyle>
            <a:lvl1pPr marL="0" indent="0" algn="r">
              <a:lnSpc>
                <a:spcPct val="100000"/>
              </a:lnSpc>
              <a:buFont typeface="Arial" pitchFamily="34" charset="0"/>
              <a:buNone/>
              <a:defRPr sz="1200" b="1" cap="all" baseline="0">
                <a:solidFill>
                  <a:schemeClr val="bg1"/>
                </a:solidFill>
              </a:defRPr>
            </a:lvl1pPr>
          </a:lstStyle>
          <a:p>
            <a:pPr lvl="0"/>
            <a:r>
              <a:rPr lang="en-US" dirty="0" smtClean="0"/>
              <a:t>Click to edit subtitle</a:t>
            </a:r>
            <a:endParaRPr lang="en-US" dirty="0"/>
          </a:p>
        </p:txBody>
      </p:sp>
      <p:sp>
        <p:nvSpPr>
          <p:cNvPr id="10" name="TextBox 3"/>
          <p:cNvSpPr txBox="1"/>
          <p:nvPr/>
        </p:nvSpPr>
        <p:spPr>
          <a:xfrm>
            <a:off x="1" y="4989612"/>
            <a:ext cx="1931989" cy="153888"/>
          </a:xfrm>
          <a:prstGeom prst="rect">
            <a:avLst/>
          </a:prstGeom>
          <a:noFill/>
        </p:spPr>
        <p:txBody>
          <a:bodyPr wrap="square" anchor="ctr">
            <a:spAutoFit/>
          </a:bodyPr>
          <a:lstStyle/>
          <a:p>
            <a:pPr eaLnBrk="0" hangingPunct="0">
              <a:defRPr/>
            </a:pPr>
            <a:r>
              <a:rPr lang="en-US" sz="400" kern="300" spc="50" dirty="0">
                <a:solidFill>
                  <a:srgbClr val="007DC3"/>
                </a:solidFill>
                <a:ea typeface="ＭＳ Ｐゴシック" pitchFamily="34" charset="-128"/>
                <a:cs typeface="Arial"/>
              </a:rPr>
              <a:t>Copyright © 2013, SAS Institute Inc. All rights reserved.</a:t>
            </a:r>
          </a:p>
        </p:txBody>
      </p:sp>
      <p:cxnSp>
        <p:nvCxnSpPr>
          <p:cNvPr id="7" name="Straight Connector 4"/>
          <p:cNvCxnSpPr/>
          <p:nvPr/>
        </p:nvCxnSpPr>
        <p:spPr bwMode="auto">
          <a:xfrm>
            <a:off x="7670800" y="0"/>
            <a:ext cx="0" cy="5143500"/>
          </a:xfrm>
          <a:prstGeom prst="line">
            <a:avLst/>
          </a:prstGeom>
          <a:solidFill>
            <a:schemeClr val="accent1"/>
          </a:solidFill>
          <a:ln w="12700" cap="flat" cmpd="sng" algn="ctr">
            <a:gradFill flip="none" rotWithShape="1">
              <a:gsLst>
                <a:gs pos="0">
                  <a:schemeClr val="accent1"/>
                </a:gs>
                <a:gs pos="100000">
                  <a:schemeClr val="accent1">
                    <a:alpha val="0"/>
                  </a:schemeClr>
                </a:gs>
              </a:gsLst>
              <a:lin ang="5400000" scaled="1"/>
              <a:tileRect/>
            </a:gradFill>
            <a:prstDash val="solid"/>
            <a:round/>
            <a:headEnd type="none" w="med" len="med"/>
            <a:tailEnd type="none" w="med" len="med"/>
          </a:ln>
          <a:effectLst/>
        </p:spPr>
      </p:cxnSp>
      <p:pic>
        <p:nvPicPr>
          <p:cNvPr id="2"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839" y="2378682"/>
            <a:ext cx="725467" cy="386136"/>
          </a:xfrm>
          <a:prstGeom prst="rect">
            <a:avLst/>
          </a:prstGeom>
        </p:spPr>
      </p:pic>
    </p:spTree>
    <p:extLst>
      <p:ext uri="{BB962C8B-B14F-4D97-AF65-F5344CB8AC3E}">
        <p14:creationId xmlns:p14="http://schemas.microsoft.com/office/powerpoint/2010/main" val="4285235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5"/>
            <a:ext cx="2515438" cy="584775"/>
          </a:xfrm>
        </p:spPr>
        <p:txBody>
          <a:body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2635255" y="264155"/>
            <a:ext cx="6054720"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457201" y="1879253"/>
            <a:ext cx="8232776" cy="1384995"/>
          </a:xfrm>
        </p:spPr>
        <p:txBody>
          <a:bodyPr wrap="square"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4"/>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40323895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pic>
        <p:nvPicPr>
          <p:cNvPr id="11"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2696"/>
            <a:ext cx="9144000" cy="1138844"/>
          </a:xfrm>
          <a:prstGeom prst="rect">
            <a:avLst/>
          </a:prstGeom>
        </p:spPr>
      </p:pic>
      <p:sp>
        <p:nvSpPr>
          <p:cNvPr id="2" name="Title 1"/>
          <p:cNvSpPr>
            <a:spLocks noGrp="1"/>
          </p:cNvSpPr>
          <p:nvPr>
            <p:ph type="title" hasCustomPrompt="1"/>
          </p:nvPr>
        </p:nvSpPr>
        <p:spPr>
          <a:xfrm>
            <a:off x="465522" y="1641719"/>
            <a:ext cx="6971533" cy="400110"/>
          </a:xfrm>
        </p:spPr>
        <p:txBody>
          <a:bodyPr anchor="b"/>
          <a:lstStyle>
            <a:lvl1pPr>
              <a:defRPr sz="2000" baseline="0">
                <a:solidFill>
                  <a:schemeClr val="bg1"/>
                </a:solidFill>
              </a:defRPr>
            </a:lvl1pPr>
          </a:lstStyle>
          <a:p>
            <a:r>
              <a:rPr lang="en-US" dirty="0" smtClean="0"/>
              <a:t>Click to edit title</a:t>
            </a:r>
            <a:endParaRPr lang="en-US" dirty="0"/>
          </a:p>
        </p:txBody>
      </p:sp>
      <p:sp>
        <p:nvSpPr>
          <p:cNvPr id="4" name="Text Placeholder 2"/>
          <p:cNvSpPr>
            <a:spLocks noGrp="1"/>
          </p:cNvSpPr>
          <p:nvPr>
            <p:ph type="body" sz="quarter" idx="10" hasCustomPrompt="1"/>
          </p:nvPr>
        </p:nvSpPr>
        <p:spPr>
          <a:xfrm>
            <a:off x="465138" y="2041730"/>
            <a:ext cx="6972300" cy="276999"/>
          </a:xfrm>
        </p:spPr>
        <p:txBody>
          <a:bodyPr anchor="t">
            <a:spAutoFit/>
          </a:bodyPr>
          <a:lstStyle>
            <a:lvl1pPr marL="0" indent="0" algn="r">
              <a:lnSpc>
                <a:spcPct val="100000"/>
              </a:lnSpc>
              <a:buFont typeface="Arial" pitchFamily="34" charset="0"/>
              <a:buNone/>
              <a:defRPr sz="1200" b="1" i="0" cap="all" baseline="0">
                <a:solidFill>
                  <a:schemeClr val="bg1"/>
                </a:solidFill>
              </a:defRPr>
            </a:lvl1pPr>
          </a:lstStyle>
          <a:p>
            <a:pPr lvl="0"/>
            <a:r>
              <a:rPr lang="en-US" dirty="0" smtClean="0"/>
              <a:t>Click to edit subtitle</a:t>
            </a:r>
            <a:endParaRPr lang="en-US" dirty="0"/>
          </a:p>
        </p:txBody>
      </p:sp>
      <p:sp>
        <p:nvSpPr>
          <p:cNvPr id="10" name="TextBox 3"/>
          <p:cNvSpPr txBox="1"/>
          <p:nvPr/>
        </p:nvSpPr>
        <p:spPr>
          <a:xfrm>
            <a:off x="1" y="4989612"/>
            <a:ext cx="1931989" cy="153888"/>
          </a:xfrm>
          <a:prstGeom prst="rect">
            <a:avLst/>
          </a:prstGeom>
          <a:noFill/>
        </p:spPr>
        <p:txBody>
          <a:bodyPr wrap="square" anchor="ctr">
            <a:spAutoFit/>
          </a:bodyPr>
          <a:lstStyle/>
          <a:p>
            <a:pPr defTabSz="274313" eaLnBrk="0" hangingPunct="0">
              <a:defRPr/>
            </a:pPr>
            <a:r>
              <a:rPr lang="en-US" sz="400" kern="300" spc="50" dirty="0">
                <a:solidFill>
                  <a:srgbClr val="B0B7BB">
                    <a:lumMod val="40000"/>
                    <a:lumOff val="60000"/>
                  </a:srgbClr>
                </a:solidFill>
                <a:ea typeface="ＭＳ Ｐゴシック" pitchFamily="34" charset="-128"/>
                <a:cs typeface="Arial"/>
              </a:rPr>
              <a:t>Copyright © 2013, SAS Institute Inc. All rights reserved.</a:t>
            </a:r>
          </a:p>
        </p:txBody>
      </p:sp>
      <p:cxnSp>
        <p:nvCxnSpPr>
          <p:cNvPr id="5" name="Straight Connector 4"/>
          <p:cNvCxnSpPr/>
          <p:nvPr/>
        </p:nvCxnSpPr>
        <p:spPr bwMode="auto">
          <a:xfrm>
            <a:off x="7670800" y="1425734"/>
            <a:ext cx="0" cy="1143000"/>
          </a:xfrm>
          <a:prstGeom prst="line">
            <a:avLst/>
          </a:prstGeom>
          <a:solidFill>
            <a:schemeClr val="accent1"/>
          </a:solidFill>
          <a:ln w="12700" cap="flat" cmpd="sng" algn="ctr">
            <a:gradFill flip="none" rotWithShape="1">
              <a:gsLst>
                <a:gs pos="0">
                  <a:schemeClr val="accent1"/>
                </a:gs>
                <a:gs pos="100000">
                  <a:schemeClr val="accent1">
                    <a:alpha val="0"/>
                  </a:schemeClr>
                </a:gs>
              </a:gsLst>
              <a:lin ang="5400000" scaled="1"/>
              <a:tileRect/>
            </a:gradFill>
            <a:prstDash val="solid"/>
            <a:round/>
            <a:headEnd type="none" w="med" len="med"/>
            <a:tailEnd type="none" w="med" len="med"/>
          </a:ln>
          <a:effectLst/>
        </p:spPr>
      </p:cxnSp>
      <p:pic>
        <p:nvPicPr>
          <p:cNvPr id="7"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839" y="1804735"/>
            <a:ext cx="725467" cy="386136"/>
          </a:xfrm>
          <a:prstGeom prst="rect">
            <a:avLst/>
          </a:prstGeom>
        </p:spPr>
      </p:pic>
    </p:spTree>
    <p:extLst>
      <p:ext uri="{BB962C8B-B14F-4D97-AF65-F5344CB8AC3E}">
        <p14:creationId xmlns:p14="http://schemas.microsoft.com/office/powerpoint/2010/main" val="1623788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5"/>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2635257" y="264155"/>
            <a:ext cx="6061271"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cxnSp>
        <p:nvCxnSpPr>
          <p:cNvPr id="8" name="Straight Connector 3"/>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481056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1764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6364" y="192024"/>
            <a:ext cx="7891272" cy="457200"/>
          </a:xfrm>
        </p:spPr>
        <p:txBody>
          <a:bodyPr>
            <a:noAutofit/>
          </a:bodyPr>
          <a:lstStyle>
            <a:lvl1pPr algn="ctr">
              <a:defRPr baseline="0">
                <a:solidFill>
                  <a:schemeClr val="tx2"/>
                </a:solidFill>
              </a:defRPr>
            </a:lvl1pPr>
          </a:lstStyle>
          <a:p>
            <a:r>
              <a:rPr lang="en-US" dirty="0" smtClean="0"/>
              <a:t>Click to Edit Title</a:t>
            </a:r>
            <a:endParaRPr lang="en-US" dirty="0"/>
          </a:p>
        </p:txBody>
      </p:sp>
      <p:sp>
        <p:nvSpPr>
          <p:cNvPr id="5" name="Text Placeholder 2"/>
          <p:cNvSpPr>
            <a:spLocks noGrp="1"/>
          </p:cNvSpPr>
          <p:nvPr>
            <p:ph type="body" sz="quarter" idx="3" hasCustomPrompt="1"/>
          </p:nvPr>
        </p:nvSpPr>
        <p:spPr>
          <a:xfrm>
            <a:off x="626364" y="640080"/>
            <a:ext cx="7891272" cy="274320"/>
          </a:xfrm>
        </p:spPr>
        <p:txBody>
          <a:bodyPr wrap="square" anchor="ctr">
            <a:noAutofit/>
          </a:bodyPr>
          <a:lstStyle>
            <a:lvl1pPr marL="0" indent="0" algn="ctr">
              <a:lnSpc>
                <a:spcPct val="100000"/>
              </a:lnSpc>
              <a:spcBef>
                <a:spcPts val="0"/>
              </a:spcBef>
              <a:buFont typeface="Arial" pitchFamily="34" charset="0"/>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3"/>
          <p:cNvSpPr>
            <a:spLocks noGrp="1"/>
          </p:cNvSpPr>
          <p:nvPr>
            <p:ph sz="quarter" idx="4" hasCustomPrompt="1"/>
          </p:nvPr>
        </p:nvSpPr>
        <p:spPr>
          <a:xfrm>
            <a:off x="627641" y="1014984"/>
            <a:ext cx="3886200" cy="3639312"/>
          </a:xfrm>
        </p:spPr>
        <p:txBody>
          <a:bodyPr wrap="square" anchor="t" anchorCtr="0">
            <a:normAutofit/>
          </a:bodyPr>
          <a:lstStyle>
            <a:lvl1pPr>
              <a:buClr>
                <a:schemeClr val="bg1"/>
              </a:buClr>
              <a:buSzPct val="80000"/>
              <a:defRPr sz="2000" baseline="0">
                <a:solidFill>
                  <a:schemeClr val="bg1"/>
                </a:solidFill>
                <a:latin typeface="+mn-lt"/>
              </a:defRPr>
            </a:lvl1pPr>
            <a:lvl2pPr>
              <a:buClr>
                <a:schemeClr val="bg1"/>
              </a:buClr>
              <a:buSzPct val="80000"/>
              <a:defRPr sz="1800" baseline="0">
                <a:solidFill>
                  <a:schemeClr val="bg1"/>
                </a:solidFill>
                <a:latin typeface="+mn-lt"/>
              </a:defRPr>
            </a:lvl2pPr>
            <a:lvl3pPr>
              <a:buClr>
                <a:schemeClr val="bg1"/>
              </a:buClr>
              <a:buSzPct val="100000"/>
              <a:defRPr sz="1400" baseline="0">
                <a:solidFill>
                  <a:schemeClr val="bg1"/>
                </a:solidFill>
                <a:latin typeface="+mn-lt"/>
              </a:defRPr>
            </a:lvl3pPr>
            <a:lvl4pPr>
              <a:buClr>
                <a:schemeClr val="bg1"/>
              </a:buClr>
              <a:buSzPct val="100000"/>
              <a:defRPr sz="1200" baseline="0">
                <a:solidFill>
                  <a:schemeClr val="bg1"/>
                </a:solidFill>
                <a:latin typeface="+mj-lt"/>
              </a:defRPr>
            </a:lvl4pPr>
            <a:lvl5pPr marL="914400" indent="-182880">
              <a:buClr>
                <a:schemeClr val="bg1"/>
              </a:buClr>
              <a:buSzPct val="100000"/>
              <a:defRPr sz="1000" baseline="0">
                <a:solidFill>
                  <a:schemeClr val="bg1"/>
                </a:solidFill>
                <a:latin typeface="+mj-lt"/>
              </a:defRPr>
            </a:lvl5pPr>
            <a:lvl6pPr>
              <a:defRPr sz="1600"/>
            </a:lvl6pPr>
            <a:lvl7pPr>
              <a:defRPr sz="1600"/>
            </a:lvl7pPr>
            <a:lvl8pPr>
              <a:defRPr sz="1600"/>
            </a:lvl8pPr>
            <a:lvl9pPr>
              <a:defRPr sz="1600"/>
            </a:lvl9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7" name="Content Placeholder 4"/>
          <p:cNvSpPr>
            <a:spLocks noGrp="1"/>
          </p:cNvSpPr>
          <p:nvPr>
            <p:ph sz="quarter" idx="15" hasCustomPrompt="1"/>
          </p:nvPr>
        </p:nvSpPr>
        <p:spPr>
          <a:xfrm>
            <a:off x="4634121" y="1014984"/>
            <a:ext cx="3886200" cy="3639312"/>
          </a:xfrm>
        </p:spPr>
        <p:txBody>
          <a:bodyPr vert="horz" wrap="square" lIns="91440" tIns="45720" rIns="91440" bIns="45720" rtlCol="0" anchor="t" anchorCtr="0">
            <a:normAutofit/>
          </a:bodyPr>
          <a:lstStyle>
            <a:lvl1pPr>
              <a:buClr>
                <a:schemeClr val="bg1"/>
              </a:buClr>
              <a:defRPr lang="en-US" dirty="0" smtClean="0">
                <a:solidFill>
                  <a:schemeClr val="bg1"/>
                </a:solidFill>
              </a:defRPr>
            </a:lvl1pPr>
            <a:lvl2pPr marL="182880" indent="-182880" defTabSz="365760">
              <a:lnSpc>
                <a:spcPct val="85000"/>
              </a:lnSpc>
              <a:spcBef>
                <a:spcPts val="800"/>
              </a:spcBef>
              <a:buClr>
                <a:schemeClr val="bg1"/>
              </a:buClr>
              <a:buFont typeface="Arial" panose="020B0604020202020204" pitchFamily="34" charset="0"/>
              <a:buChar char="•"/>
              <a:defRPr lang="en-US" sz="2000" dirty="0" smtClean="0">
                <a:solidFill>
                  <a:schemeClr val="bg1"/>
                </a:solidFill>
                <a:latin typeface="+mn-lt"/>
              </a:defRPr>
            </a:lvl2pPr>
            <a:lvl3pPr marL="365760" indent="-182880" defTabSz="365760">
              <a:lnSpc>
                <a:spcPct val="85000"/>
              </a:lnSpc>
              <a:spcBef>
                <a:spcPts val="800"/>
              </a:spcBef>
              <a:buClr>
                <a:schemeClr val="bg1"/>
              </a:buClr>
              <a:buSzPct val="80000"/>
              <a:buFont typeface="Arial" panose="020B0604020202020204" pitchFamily="34" charset="0"/>
              <a:buChar char="•"/>
              <a:defRPr lang="en-US" sz="1800" dirty="0" smtClean="0">
                <a:solidFill>
                  <a:schemeClr val="bg1"/>
                </a:solidFill>
                <a:latin typeface="+mn-lt"/>
              </a:defRPr>
            </a:lvl3pPr>
            <a:lvl4pPr marL="548640" defTabSz="365760">
              <a:lnSpc>
                <a:spcPct val="85000"/>
              </a:lnSpc>
              <a:spcBef>
                <a:spcPts val="800"/>
              </a:spcBef>
              <a:buClr>
                <a:schemeClr val="bg1"/>
              </a:buClr>
              <a:defRPr lang="en-US" sz="1400" dirty="0" smtClean="0">
                <a:solidFill>
                  <a:schemeClr val="bg1"/>
                </a:solidFill>
                <a:latin typeface="+mn-lt"/>
              </a:defRPr>
            </a:lvl4pPr>
            <a:lvl5pPr marL="731520" indent="-182880" defTabSz="365760">
              <a:buClr>
                <a:schemeClr val="bg1"/>
              </a:buClr>
              <a:defRPr lang="en-US" sz="1200" dirty="0">
                <a:solidFill>
                  <a:schemeClr val="bg1"/>
                </a:solidFill>
                <a:latin typeface="+mj-lt"/>
              </a:defRPr>
            </a:lvl5pPr>
            <a:lvl6pPr marL="914400" indent="-182880" defTabSz="365760">
              <a:buClr>
                <a:schemeClr val="bg1"/>
              </a:buClr>
              <a:buSzPct val="100000"/>
              <a:buFont typeface="Calibri" panose="020F0502020204030204" pitchFamily="34" charset="0"/>
              <a:buChar char="-"/>
              <a:defRPr>
                <a:solidFill>
                  <a:schemeClr val="bg1"/>
                </a:solidFill>
                <a:latin typeface="+mj-lt"/>
              </a:defRPr>
            </a:lvl6pPr>
          </a:lstStyle>
          <a:p>
            <a:pPr lvl="1"/>
            <a:r>
              <a:rPr lang="en-US" dirty="0" smtClean="0"/>
              <a:t>Click to add text or click an icon to add other content types.</a:t>
            </a:r>
          </a:p>
          <a:p>
            <a:pPr lvl="2"/>
            <a:r>
              <a:rPr lang="en-US" dirty="0" smtClean="0"/>
              <a:t>Second level</a:t>
            </a:r>
          </a:p>
          <a:p>
            <a:pPr lvl="3"/>
            <a:r>
              <a:rPr lang="en-US" dirty="0" smtClean="0"/>
              <a:t>Third level</a:t>
            </a:r>
          </a:p>
        </p:txBody>
      </p:sp>
      <p:sp>
        <p:nvSpPr>
          <p:cNvPr id="4" name="Slide Number Placeholder 5"/>
          <p:cNvSpPr>
            <a:spLocks noGrp="1"/>
          </p:cNvSpPr>
          <p:nvPr>
            <p:ph type="sldNum" sz="quarter" idx="17"/>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1084759879"/>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pic>
        <p:nvPicPr>
          <p:cNvPr id="9"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629916" cy="5143500"/>
          </a:xfrm>
          <a:prstGeom prst="rect">
            <a:avLst/>
          </a:prstGeom>
        </p:spPr>
      </p:pic>
      <p:sp>
        <p:nvSpPr>
          <p:cNvPr id="2" name="Title 1"/>
          <p:cNvSpPr>
            <a:spLocks noGrp="1"/>
          </p:cNvSpPr>
          <p:nvPr>
            <p:ph type="title" hasCustomPrompt="1"/>
          </p:nvPr>
        </p:nvSpPr>
        <p:spPr>
          <a:xfrm>
            <a:off x="152401" y="141045"/>
            <a:ext cx="2330456" cy="584775"/>
          </a:xfrm>
        </p:spPr>
        <p:txBody>
          <a:bodyPr/>
          <a:lstStyle>
            <a:lvl1pPr>
              <a:defRPr baseline="0">
                <a:solidFill>
                  <a:schemeClr val="bg1"/>
                </a:solidFill>
                <a:effectLst>
                  <a:outerShdw blurRad="38100" dist="38100" dir="2700000" algn="tl">
                    <a:srgbClr val="000000">
                      <a:alpha val="43137"/>
                    </a:srgbClr>
                  </a:outerShdw>
                </a:effectLst>
              </a:defRPr>
            </a:lvl1pPr>
          </a:lstStyle>
          <a:p>
            <a:r>
              <a:rPr lang="en-US" dirty="0" smtClean="0"/>
              <a:t>Click to edit title</a:t>
            </a:r>
            <a:endParaRPr lang="en-US" dirty="0"/>
          </a:p>
        </p:txBody>
      </p:sp>
      <p:sp>
        <p:nvSpPr>
          <p:cNvPr id="16" name="Text Placeholder 2"/>
          <p:cNvSpPr>
            <a:spLocks noGrp="1"/>
          </p:cNvSpPr>
          <p:nvPr>
            <p:ph type="body" sz="quarter" idx="11" hasCustomPrompt="1"/>
          </p:nvPr>
        </p:nvSpPr>
        <p:spPr>
          <a:xfrm>
            <a:off x="2736852" y="264155"/>
            <a:ext cx="5953124"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effectLst/>
              </a:defRPr>
            </a:lvl1pPr>
            <a:lvl2pPr marL="0" indent="0" algn="r">
              <a:buFontTx/>
              <a:buNone/>
              <a:defRPr sz="1400" b="1">
                <a:solidFill>
                  <a:schemeClr val="bg1"/>
                </a:solidFill>
              </a:defRPr>
            </a:lvl2pPr>
            <a:lvl3pPr marL="182876" indent="0" algn="r">
              <a:buFontTx/>
              <a:buNone/>
              <a:defRPr sz="1400" b="1">
                <a:solidFill>
                  <a:schemeClr val="bg1"/>
                </a:solidFill>
              </a:defRPr>
            </a:lvl3pPr>
            <a:lvl4pPr marL="365751" indent="0" algn="r">
              <a:buFontTx/>
              <a:buNone/>
              <a:defRPr sz="1400" b="1">
                <a:solidFill>
                  <a:schemeClr val="bg1"/>
                </a:solidFill>
              </a:defRPr>
            </a:lvl4pPr>
            <a:lvl5pPr marL="548627" indent="0" algn="r">
              <a:buFontTx/>
              <a:buNone/>
              <a:defRPr sz="1400" b="1">
                <a:solidFill>
                  <a:schemeClr val="bg1"/>
                </a:solidFill>
              </a:defRPr>
            </a:lvl5pPr>
          </a:lstStyle>
          <a:p>
            <a:pPr lvl="0"/>
            <a:r>
              <a:rPr lang="en-US" dirty="0" smtClean="0"/>
              <a:t>Click to edit SUBTITLE</a:t>
            </a:r>
            <a:endParaRPr lang="en-US" dirty="0"/>
          </a:p>
        </p:txBody>
      </p:sp>
      <p:sp>
        <p:nvSpPr>
          <p:cNvPr id="5" name="Content Placeholder 3"/>
          <p:cNvSpPr>
            <a:spLocks noGrp="1"/>
          </p:cNvSpPr>
          <p:nvPr>
            <p:ph sz="quarter" idx="14" hasCustomPrompt="1"/>
          </p:nvPr>
        </p:nvSpPr>
        <p:spPr>
          <a:xfrm>
            <a:off x="2736850" y="1879253"/>
            <a:ext cx="5943600" cy="1384995"/>
          </a:xfrm>
        </p:spPr>
        <p:txBody>
          <a:bodyPr anchor="ctr">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4"/>
          <p:cNvSpPr>
            <a:spLocks noGrp="1"/>
          </p:cNvSpPr>
          <p:nvPr>
            <p:ph type="body" sz="quarter" idx="13" hasCustomPrompt="1"/>
          </p:nvPr>
        </p:nvSpPr>
        <p:spPr>
          <a:xfrm>
            <a:off x="152401" y="2193186"/>
            <a:ext cx="2325116" cy="757130"/>
          </a:xfrm>
        </p:spPr>
        <p:txBody>
          <a:bodyPr wrap="square" anchor="ctr">
            <a:spAutoFit/>
          </a:bodyPr>
          <a:lstStyle>
            <a:lvl1pPr marL="0" indent="0" algn="r">
              <a:buFont typeface="Arial" pitchFamily="34" charset="0"/>
              <a:buNone/>
              <a:defRPr sz="1800" b="1" cap="none" baseline="0">
                <a:solidFill>
                  <a:schemeClr val="bg1"/>
                </a:solidFill>
                <a:effectLst/>
                <a:latin typeface="+mn-lt"/>
              </a:defRPr>
            </a:lvl1pPr>
          </a:lstStyle>
          <a:p>
            <a:pPr lvl="0"/>
            <a:r>
              <a:rPr lang="en-US" dirty="0" smtClean="0"/>
              <a:t>Click to edit caption text</a:t>
            </a:r>
            <a:endParaRPr lang="en-US" dirty="0"/>
          </a:p>
        </p:txBody>
      </p:sp>
      <p:sp>
        <p:nvSpPr>
          <p:cNvPr id="11" name="TextBox 5"/>
          <p:cNvSpPr txBox="1"/>
          <p:nvPr/>
        </p:nvSpPr>
        <p:spPr>
          <a:xfrm>
            <a:off x="1" y="4989612"/>
            <a:ext cx="1931989" cy="153888"/>
          </a:xfrm>
          <a:prstGeom prst="rect">
            <a:avLst/>
          </a:prstGeom>
          <a:noFill/>
        </p:spPr>
        <p:txBody>
          <a:bodyPr wrap="square" anchor="ctr">
            <a:spAutoFit/>
          </a:bodyPr>
          <a:lstStyle/>
          <a:p>
            <a:pPr eaLnBrk="0" hangingPunct="0">
              <a:defRPr/>
            </a:pPr>
            <a:r>
              <a:rPr lang="en-US" sz="400" kern="300" spc="50" dirty="0">
                <a:solidFill>
                  <a:srgbClr val="007DC3"/>
                </a:solidFill>
                <a:ea typeface="ＭＳ Ｐゴシック" pitchFamily="34" charset="-128"/>
                <a:cs typeface="Arial"/>
              </a:rPr>
              <a:t>Copyright © 2013, SAS Institute Inc. All rights reserved.</a:t>
            </a:r>
          </a:p>
        </p:txBody>
      </p:sp>
      <p:pic>
        <p:nvPicPr>
          <p:cNvPr id="10"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442" y="4670709"/>
            <a:ext cx="1018358" cy="236924"/>
          </a:xfrm>
          <a:prstGeom prst="rect">
            <a:avLst/>
          </a:prstGeom>
        </p:spPr>
      </p:pic>
    </p:spTree>
    <p:extLst>
      <p:ext uri="{BB962C8B-B14F-4D97-AF65-F5344CB8AC3E}">
        <p14:creationId xmlns:p14="http://schemas.microsoft.com/office/powerpoint/2010/main" val="5233990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Case Study Only">
    <p:spTree>
      <p:nvGrpSpPr>
        <p:cNvPr id="1" name=""/>
        <p:cNvGrpSpPr/>
        <p:nvPr/>
      </p:nvGrpSpPr>
      <p:grpSpPr>
        <a:xfrm>
          <a:off x="0" y="0"/>
          <a:ext cx="0" cy="0"/>
          <a:chOff x="0" y="0"/>
          <a:chExt cx="0" cy="0"/>
        </a:xfrm>
      </p:grpSpPr>
      <p:pic>
        <p:nvPicPr>
          <p:cNvPr id="12"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100" y="0"/>
            <a:ext cx="2628900" cy="5143500"/>
          </a:xfrm>
          <a:prstGeom prst="rect">
            <a:avLst/>
          </a:prstGeom>
        </p:spPr>
      </p:pic>
      <p:sp>
        <p:nvSpPr>
          <p:cNvPr id="2" name="Title 1"/>
          <p:cNvSpPr>
            <a:spLocks noGrp="1"/>
          </p:cNvSpPr>
          <p:nvPr>
            <p:ph type="title" hasCustomPrompt="1"/>
          </p:nvPr>
        </p:nvSpPr>
        <p:spPr>
          <a:xfrm>
            <a:off x="119818" y="141045"/>
            <a:ext cx="2515438" cy="584775"/>
          </a:xfrm>
        </p:spPr>
        <p:txBody>
          <a:bodyPr/>
          <a:lstStyle>
            <a:lvl1pPr>
              <a:defRPr baseline="0"/>
            </a:lvl1pPr>
          </a:lstStyle>
          <a:p>
            <a:r>
              <a:rPr lang="en-US" dirty="0" smtClean="0"/>
              <a:t>Click to edit title</a:t>
            </a:r>
            <a:endParaRPr lang="en-US" dirty="0"/>
          </a:p>
        </p:txBody>
      </p:sp>
      <p:sp>
        <p:nvSpPr>
          <p:cNvPr id="21" name="Text Placeholder 2"/>
          <p:cNvSpPr>
            <a:spLocks noGrp="1"/>
          </p:cNvSpPr>
          <p:nvPr>
            <p:ph type="body" sz="quarter" idx="11" hasCustomPrompt="1"/>
          </p:nvPr>
        </p:nvSpPr>
        <p:spPr>
          <a:xfrm>
            <a:off x="2635257" y="279544"/>
            <a:ext cx="3879844" cy="307777"/>
          </a:xfrm>
        </p:spPr>
        <p:txBody>
          <a:bodyPr wrap="square" anchor="ctr">
            <a:spAutoFit/>
          </a:bodyPr>
          <a:lstStyle>
            <a:lvl1pPr marL="0" indent="0" algn="l">
              <a:lnSpc>
                <a:spcPct val="100000"/>
              </a:lnSpc>
              <a:buFont typeface="Arial" pitchFamily="34" charset="0"/>
              <a:buNone/>
              <a:defRPr sz="1400" b="1" cap="all" baseline="0">
                <a:solidFill>
                  <a:schemeClr val="tx2">
                    <a:lumMod val="50000"/>
                  </a:schemeClr>
                </a:solidFill>
                <a:effectLst/>
              </a:defRPr>
            </a:lvl1pPr>
          </a:lstStyle>
          <a:p>
            <a:pPr lvl="0"/>
            <a:r>
              <a:rPr lang="en-US" dirty="0" smtClean="0"/>
              <a:t>Click to edit subtitle</a:t>
            </a:r>
            <a:endParaRPr lang="en-US" dirty="0"/>
          </a:p>
        </p:txBody>
      </p:sp>
      <p:sp>
        <p:nvSpPr>
          <p:cNvPr id="5" name="Content Placeholder 3"/>
          <p:cNvSpPr>
            <a:spLocks noGrp="1"/>
          </p:cNvSpPr>
          <p:nvPr>
            <p:ph sz="quarter" idx="15" hasCustomPrompt="1"/>
          </p:nvPr>
        </p:nvSpPr>
        <p:spPr>
          <a:xfrm>
            <a:off x="466405" y="1879253"/>
            <a:ext cx="5578454" cy="1384995"/>
          </a:xfrm>
        </p:spPr>
        <p:txBody>
          <a:bodyPr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half" idx="13" hasCustomPrompt="1"/>
          </p:nvPr>
        </p:nvSpPr>
        <p:spPr>
          <a:xfrm flipH="1">
            <a:off x="6602413" y="279544"/>
            <a:ext cx="2448465" cy="307777"/>
          </a:xfrm>
        </p:spPr>
        <p:txBody>
          <a:bodyPr anchor="ctr"/>
          <a:lstStyle>
            <a:lvl1pPr marL="0" indent="0" algn="l">
              <a:lnSpc>
                <a:spcPct val="100000"/>
              </a:lnSpc>
              <a:buFont typeface="Arial" pitchFamily="34" charset="0"/>
              <a:buNone/>
              <a:defRPr sz="1400" b="1" cap="all" baseline="0">
                <a:solidFill>
                  <a:schemeClr val="bg1"/>
                </a:solidFill>
                <a:effectLst>
                  <a:outerShdw blurRad="38100" dist="38100" dir="2700000" algn="tl">
                    <a:srgbClr val="000000">
                      <a:alpha val="43137"/>
                    </a:srgbClr>
                  </a:outerShdw>
                </a:effectLst>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smtClean="0"/>
              <a:t>Click to edit HEADING</a:t>
            </a:r>
            <a:endParaRPr lang="en-US" dirty="0"/>
          </a:p>
        </p:txBody>
      </p:sp>
      <p:sp>
        <p:nvSpPr>
          <p:cNvPr id="18" name="Text Placeholder 5"/>
          <p:cNvSpPr>
            <a:spLocks noGrp="1"/>
          </p:cNvSpPr>
          <p:nvPr>
            <p:ph type="body" sz="quarter" idx="14" hasCustomPrompt="1"/>
          </p:nvPr>
        </p:nvSpPr>
        <p:spPr>
          <a:xfrm>
            <a:off x="6602878" y="2193186"/>
            <a:ext cx="2448000" cy="757130"/>
          </a:xfrm>
        </p:spPr>
        <p:txBody>
          <a:bodyPr wrap="square" anchor="ctr">
            <a:spAutoFit/>
          </a:bodyPr>
          <a:lstStyle>
            <a:lvl1pPr marL="0" indent="0">
              <a:buFont typeface="Arial" pitchFamily="34" charset="0"/>
              <a:buNone/>
              <a:defRPr sz="1800" b="1" cap="none" baseline="0">
                <a:solidFill>
                  <a:schemeClr val="bg1"/>
                </a:solidFill>
              </a:defRPr>
            </a:lvl1pPr>
            <a:lvl2pPr marL="0" indent="0">
              <a:buFontTx/>
              <a:buNone/>
              <a:defRPr/>
            </a:lvl2pPr>
            <a:lvl3pPr marL="182876" indent="0">
              <a:buFontTx/>
              <a:buNone/>
              <a:defRPr/>
            </a:lvl3pPr>
            <a:lvl4pPr marL="365751" indent="0">
              <a:buFontTx/>
              <a:buNone/>
              <a:defRPr/>
            </a:lvl4pPr>
            <a:lvl5pPr marL="548627" indent="0">
              <a:buFontTx/>
              <a:buNone/>
              <a:defRPr/>
            </a:lvl5pPr>
          </a:lstStyle>
          <a:p>
            <a:pPr lvl="0"/>
            <a:r>
              <a:rPr lang="en-US" dirty="0" smtClean="0"/>
              <a:t>Click to edit caption text</a:t>
            </a:r>
            <a:endParaRPr lang="en-US" dirty="0"/>
          </a:p>
        </p:txBody>
      </p:sp>
      <p:sp>
        <p:nvSpPr>
          <p:cNvPr id="14" name="TextBox 6"/>
          <p:cNvSpPr txBox="1"/>
          <p:nvPr/>
        </p:nvSpPr>
        <p:spPr>
          <a:xfrm>
            <a:off x="1" y="4989612"/>
            <a:ext cx="1931989" cy="153888"/>
          </a:xfrm>
          <a:prstGeom prst="rect">
            <a:avLst/>
          </a:prstGeom>
          <a:noFill/>
        </p:spPr>
        <p:txBody>
          <a:bodyPr wrap="square" anchor="ctr">
            <a:spAutoFit/>
          </a:bodyPr>
          <a:lstStyle/>
          <a:p>
            <a:pPr defTabSz="274313" eaLnBrk="0" hangingPunct="0">
              <a:defRPr/>
            </a:pPr>
            <a:r>
              <a:rPr lang="en-US" sz="400" kern="300" spc="50" dirty="0">
                <a:solidFill>
                  <a:srgbClr val="B0B7BB">
                    <a:lumMod val="40000"/>
                    <a:lumOff val="60000"/>
                  </a:srgbClr>
                </a:solidFill>
                <a:ea typeface="ＭＳ Ｐゴシック" pitchFamily="34" charset="-128"/>
                <a:cs typeface="Arial"/>
              </a:rPr>
              <a:t>Copyright © 2013, SAS Institute Inc. All rights reserved.</a:t>
            </a:r>
          </a:p>
        </p:txBody>
      </p:sp>
      <p:pic>
        <p:nvPicPr>
          <p:cNvPr id="13"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9300" y="4671265"/>
            <a:ext cx="1018358" cy="235811"/>
          </a:xfrm>
          <a:prstGeom prst="rect">
            <a:avLst/>
          </a:prstGeom>
        </p:spPr>
      </p:pic>
      <p:cxnSp>
        <p:nvCxnSpPr>
          <p:cNvPr id="17" name="Straight Connector 8"/>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7352923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pic>
        <p:nvPicPr>
          <p:cNvPr id="3" name="Picture 8" descr="C:\Users\RussianBear\Desktop\OnCloud_Jon\CloudComputing_NIST_IMAGES\Panoramic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2425"/>
            <a:ext cx="9144000" cy="29298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119818" y="141045"/>
            <a:ext cx="2515438" cy="584775"/>
          </a:xfrm>
        </p:spPr>
        <p:txBody>
          <a:bodyPr/>
          <a:lstStyle/>
          <a:p>
            <a:r>
              <a:rPr lang="en-US" dirty="0" smtClean="0"/>
              <a:t>Click to edit title</a:t>
            </a:r>
            <a:endParaRPr lang="en-US" dirty="0"/>
          </a:p>
        </p:txBody>
      </p:sp>
      <p:sp>
        <p:nvSpPr>
          <p:cNvPr id="9" name="Text Placeholder 2"/>
          <p:cNvSpPr>
            <a:spLocks noGrp="1"/>
          </p:cNvSpPr>
          <p:nvPr>
            <p:ph type="body" sz="quarter" idx="12" hasCustomPrompt="1"/>
          </p:nvPr>
        </p:nvSpPr>
        <p:spPr>
          <a:xfrm>
            <a:off x="2635251" y="264155"/>
            <a:ext cx="6051550" cy="338554"/>
          </a:xfrm>
        </p:spPr>
        <p:txBody>
          <a:bodyPr anchor="ctr"/>
          <a:lstStyle>
            <a:lvl1pPr marL="0" indent="0" algn="l">
              <a:lnSpc>
                <a:spcPct val="100000"/>
              </a:lnSpc>
              <a:buNone/>
              <a:defRPr sz="1600" b="1" i="0" cap="all" baseline="0">
                <a:solidFill>
                  <a:schemeClr val="tx2">
                    <a:lumMod val="50000"/>
                  </a:schemeClr>
                </a:solidFill>
              </a:defRPr>
            </a:lvl1pPr>
          </a:lstStyle>
          <a:p>
            <a:pPr lvl="0"/>
            <a:r>
              <a:rPr lang="en-US" dirty="0" smtClean="0"/>
              <a:t>Click to edit subtitle</a:t>
            </a:r>
          </a:p>
        </p:txBody>
      </p:sp>
      <p:sp>
        <p:nvSpPr>
          <p:cNvPr id="17" name="Content Placeholder 3"/>
          <p:cNvSpPr>
            <a:spLocks noGrp="1"/>
          </p:cNvSpPr>
          <p:nvPr>
            <p:ph sz="quarter" idx="13" hasCustomPrompt="1"/>
          </p:nvPr>
        </p:nvSpPr>
        <p:spPr>
          <a:xfrm>
            <a:off x="468313" y="1879253"/>
            <a:ext cx="4010025" cy="1384995"/>
          </a:xfrm>
        </p:spPr>
        <p:txBody>
          <a:bodyPr wrap="square" anchor="ctr">
            <a:spAutoFit/>
          </a:bodyP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4"/>
          <p:cNvSpPr>
            <a:spLocks noGrp="1"/>
          </p:cNvSpPr>
          <p:nvPr>
            <p:ph sz="quarter" idx="14" hasCustomPrompt="1"/>
          </p:nvPr>
        </p:nvSpPr>
        <p:spPr>
          <a:xfrm>
            <a:off x="4664076" y="1879253"/>
            <a:ext cx="4022725" cy="1384995"/>
          </a:xfrm>
        </p:spPr>
        <p:txBody>
          <a:bodyPr anchor="ct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Box 5"/>
          <p:cNvSpPr txBox="1"/>
          <p:nvPr/>
        </p:nvSpPr>
        <p:spPr>
          <a:xfrm>
            <a:off x="1" y="4989612"/>
            <a:ext cx="1931989" cy="153888"/>
          </a:xfrm>
          <a:prstGeom prst="rect">
            <a:avLst/>
          </a:prstGeom>
          <a:noFill/>
        </p:spPr>
        <p:txBody>
          <a:bodyPr wrap="square" anchor="ctr">
            <a:spAutoFit/>
          </a:bodyPr>
          <a:lstStyle/>
          <a:p>
            <a:pPr defTabSz="274313" eaLnBrk="0" hangingPunct="0">
              <a:defRPr/>
            </a:pPr>
            <a:r>
              <a:rPr lang="en-US" sz="400" kern="300" spc="50" dirty="0">
                <a:solidFill>
                  <a:srgbClr val="B0B7BB">
                    <a:lumMod val="40000"/>
                    <a:lumOff val="60000"/>
                  </a:srgbClr>
                </a:solidFill>
                <a:ea typeface="ＭＳ Ｐゴシック" pitchFamily="34" charset="-128"/>
                <a:cs typeface="Arial"/>
              </a:rPr>
              <a:t>Copyright © 2013, SAS Institute Inc. All rights reserved.</a:t>
            </a:r>
          </a:p>
        </p:txBody>
      </p:sp>
      <p:pic>
        <p:nvPicPr>
          <p:cNvPr id="5"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442" y="4670709"/>
            <a:ext cx="1018358" cy="236924"/>
          </a:xfrm>
          <a:prstGeom prst="rect">
            <a:avLst/>
          </a:prstGeom>
        </p:spPr>
      </p:pic>
      <p:cxnSp>
        <p:nvCxnSpPr>
          <p:cNvPr id="6" name="Straight Connector 7"/>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851264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9818" y="141045"/>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3" hasCustomPrompt="1"/>
          </p:nvPr>
        </p:nvSpPr>
        <p:spPr>
          <a:xfrm>
            <a:off x="2635257" y="264155"/>
            <a:ext cx="6047152" cy="338554"/>
          </a:xfrm>
        </p:spPr>
        <p:txBody>
          <a:bodyPr wrap="square" anchor="ctr">
            <a:spAutoFit/>
          </a:bodyPr>
          <a:lstStyle>
            <a:lvl1pPr marL="0" indent="0">
              <a:lnSpc>
                <a:spcPct val="100000"/>
              </a:lnSpc>
              <a:buFont typeface="Arial" pitchFamily="34" charset="0"/>
              <a:buNone/>
              <a:defRPr sz="1600" b="1" cap="all" baseline="0">
                <a:solidFill>
                  <a:schemeClr val="tx2">
                    <a:lumMod val="50000"/>
                  </a:schemeClr>
                </a:solidFill>
                <a:latin typeface="+mn-lt"/>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subtitle</a:t>
            </a:r>
          </a:p>
        </p:txBody>
      </p:sp>
      <p:sp>
        <p:nvSpPr>
          <p:cNvPr id="6" name="Content Placeholder 3"/>
          <p:cNvSpPr>
            <a:spLocks noGrp="1"/>
          </p:cNvSpPr>
          <p:nvPr>
            <p:ph sz="quarter" idx="4" hasCustomPrompt="1"/>
          </p:nvPr>
        </p:nvSpPr>
        <p:spPr>
          <a:xfrm>
            <a:off x="457202" y="1879253"/>
            <a:ext cx="3883025" cy="1384995"/>
          </a:xfrm>
        </p:spPr>
        <p:txBody>
          <a:bodyPr wrap="square" anchor="ctr">
            <a:spAutoFit/>
          </a:bodyPr>
          <a:lstStyle>
            <a:lvl1pPr>
              <a:defRPr sz="1800" baseline="0"/>
            </a:lvl1pPr>
            <a:lvl2pPr>
              <a:defRPr sz="1600" baseline="0"/>
            </a:lvl2pPr>
            <a:lvl3pPr>
              <a:defRPr sz="1400"/>
            </a:lvl3pPr>
            <a:lvl4pPr>
              <a:defRPr sz="1200"/>
            </a:lvl4pPr>
            <a:lvl5pPr>
              <a:defRPr sz="1000" baseline="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4"/>
          <p:cNvSpPr>
            <a:spLocks noGrp="1"/>
          </p:cNvSpPr>
          <p:nvPr>
            <p:ph sz="quarter" idx="15" hasCustomPrompt="1"/>
          </p:nvPr>
        </p:nvSpPr>
        <p:spPr>
          <a:xfrm>
            <a:off x="4802188" y="1879253"/>
            <a:ext cx="3880221" cy="1384995"/>
          </a:xfrm>
        </p:spPr>
        <p:txBody>
          <a:bodyPr wrap="square">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Box 5"/>
          <p:cNvSpPr txBox="1"/>
          <p:nvPr/>
        </p:nvSpPr>
        <p:spPr>
          <a:xfrm>
            <a:off x="1" y="4989612"/>
            <a:ext cx="1931989" cy="153888"/>
          </a:xfrm>
          <a:prstGeom prst="rect">
            <a:avLst/>
          </a:prstGeom>
          <a:noFill/>
        </p:spPr>
        <p:txBody>
          <a:bodyPr wrap="square" anchor="ctr">
            <a:spAutoFit/>
          </a:bodyPr>
          <a:lstStyle/>
          <a:p>
            <a:pPr eaLnBrk="0" hangingPunct="0">
              <a:defRPr/>
            </a:pPr>
            <a:r>
              <a:rPr lang="en-US" sz="400" kern="300" spc="50" dirty="0">
                <a:solidFill>
                  <a:srgbClr val="B0B7BB">
                    <a:lumMod val="40000"/>
                    <a:lumOff val="60000"/>
                  </a:srgbClr>
                </a:solidFill>
                <a:ea typeface="ＭＳ Ｐゴシック" pitchFamily="34" charset="-128"/>
                <a:cs typeface="Arial"/>
              </a:rPr>
              <a:t>Copyright © 2013, SAS Institute Inc. All rights reserved.</a:t>
            </a:r>
          </a:p>
        </p:txBody>
      </p:sp>
      <p:pic>
        <p:nvPicPr>
          <p:cNvPr id="19"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0442" y="4670709"/>
            <a:ext cx="1018358" cy="236924"/>
          </a:xfrm>
          <a:prstGeom prst="rect">
            <a:avLst/>
          </a:prstGeom>
        </p:spPr>
      </p:pic>
      <p:cxnSp>
        <p:nvCxnSpPr>
          <p:cNvPr id="16" name="Straight Connector 7"/>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3297249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650" y="309306"/>
            <a:ext cx="8315487" cy="338554"/>
          </a:xfrm>
        </p:spPr>
        <p:txBody>
          <a:bodyPr/>
          <a:lstStyle>
            <a:lvl1pPr algn="l">
              <a:defRPr sz="1600"/>
            </a:lvl1pPr>
          </a:lstStyle>
          <a:p>
            <a:r>
              <a:rPr lang="en-US" dirty="0" smtClean="0"/>
              <a:t>Click to edit title</a:t>
            </a:r>
            <a:endParaRPr lang="en-US" dirty="0"/>
          </a:p>
        </p:txBody>
      </p:sp>
      <p:sp>
        <p:nvSpPr>
          <p:cNvPr id="6" name="TextBox 2"/>
          <p:cNvSpPr txBox="1"/>
          <p:nvPr/>
        </p:nvSpPr>
        <p:spPr>
          <a:xfrm>
            <a:off x="1" y="4989612"/>
            <a:ext cx="1931989" cy="153888"/>
          </a:xfrm>
          <a:prstGeom prst="rect">
            <a:avLst/>
          </a:prstGeom>
          <a:noFill/>
        </p:spPr>
        <p:txBody>
          <a:bodyPr wrap="square" anchor="ctr">
            <a:spAutoFit/>
          </a:bodyPr>
          <a:lstStyle/>
          <a:p>
            <a:pPr defTabSz="274313" eaLnBrk="0" hangingPunct="0">
              <a:defRPr/>
            </a:pPr>
            <a:r>
              <a:rPr lang="en-US" sz="400" kern="300" spc="50" dirty="0">
                <a:solidFill>
                  <a:srgbClr val="B0B7BB">
                    <a:lumMod val="40000"/>
                    <a:lumOff val="60000"/>
                  </a:srgbClr>
                </a:solidFill>
                <a:ea typeface="ＭＳ Ｐゴシック" pitchFamily="34" charset="-128"/>
                <a:cs typeface="Arial"/>
              </a:rPr>
              <a:t>Copyright © 2013, SAS Institute Inc. All rights reserved.</a:t>
            </a:r>
          </a:p>
        </p:txBody>
      </p:sp>
      <p:pic>
        <p:nvPicPr>
          <p:cNvPr id="9"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0442" y="4670709"/>
            <a:ext cx="1018358" cy="236924"/>
          </a:xfrm>
          <a:prstGeom prst="rect">
            <a:avLst/>
          </a:prstGeom>
        </p:spPr>
      </p:pic>
    </p:spTree>
    <p:extLst>
      <p:ext uri="{BB962C8B-B14F-4D97-AF65-F5344CB8AC3E}">
        <p14:creationId xmlns:p14="http://schemas.microsoft.com/office/powerpoint/2010/main" val="37659183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SAS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60443" y="2392949"/>
            <a:ext cx="5494270" cy="338554"/>
          </a:xfrm>
        </p:spPr>
        <p:txBody>
          <a:bodyPr>
            <a:spAutoFit/>
          </a:bodyPr>
          <a:lstStyle>
            <a:lvl1pPr algn="ctr">
              <a:defRPr baseline="0">
                <a:solidFill>
                  <a:schemeClr val="bg1"/>
                </a:solidFill>
              </a:defRPr>
            </a:lvl1pPr>
          </a:lstStyle>
          <a:p>
            <a:r>
              <a:rPr lang="en-US" dirty="0" smtClean="0"/>
              <a:t>Click to edit closing comments</a:t>
            </a:r>
            <a:endParaRPr lang="en-US" dirty="0"/>
          </a:p>
        </p:txBody>
      </p:sp>
      <p:sp>
        <p:nvSpPr>
          <p:cNvPr id="6" name="TextBox 2"/>
          <p:cNvSpPr txBox="1"/>
          <p:nvPr/>
        </p:nvSpPr>
        <p:spPr>
          <a:xfrm>
            <a:off x="1" y="4989612"/>
            <a:ext cx="1931989" cy="153888"/>
          </a:xfrm>
          <a:prstGeom prst="rect">
            <a:avLst/>
          </a:prstGeom>
          <a:noFill/>
        </p:spPr>
        <p:txBody>
          <a:bodyPr wrap="square" anchor="ctr">
            <a:spAutoFit/>
          </a:bodyPr>
          <a:lstStyle/>
          <a:p>
            <a:pPr eaLnBrk="0" hangingPunct="0">
              <a:defRPr/>
            </a:pPr>
            <a:r>
              <a:rPr lang="en-US" sz="400" kern="300" spc="50" dirty="0">
                <a:solidFill>
                  <a:srgbClr val="007DC3"/>
                </a:solidFill>
                <a:ea typeface="ＭＳ Ｐゴシック" pitchFamily="34" charset="-128"/>
                <a:cs typeface="Arial"/>
              </a:rPr>
              <a:t>Copyright © 2013, SAS Institute Inc. All rights reserved.</a:t>
            </a:r>
          </a:p>
        </p:txBody>
      </p:sp>
      <p:grpSp>
        <p:nvGrpSpPr>
          <p:cNvPr id="7" name="Group 5"/>
          <p:cNvGrpSpPr/>
          <p:nvPr/>
        </p:nvGrpSpPr>
        <p:grpSpPr>
          <a:xfrm>
            <a:off x="7753018" y="4804947"/>
            <a:ext cx="1336916" cy="338554"/>
            <a:chOff x="7807084" y="4804947"/>
            <a:chExt cx="1336916" cy="338554"/>
          </a:xfrm>
        </p:grpSpPr>
        <p:sp>
          <p:nvSpPr>
            <p:cNvPr id="3" name="TextBox 3"/>
            <p:cNvSpPr txBox="1"/>
            <p:nvPr/>
          </p:nvSpPr>
          <p:spPr>
            <a:xfrm>
              <a:off x="7807084" y="4804947"/>
              <a:ext cx="1336916" cy="338554"/>
            </a:xfrm>
            <a:prstGeom prst="rect">
              <a:avLst/>
            </a:prstGeom>
            <a:noFill/>
          </p:spPr>
          <p:txBody>
            <a:bodyPr wrap="square" rtlCol="0" anchor="b">
              <a:spAutoFit/>
            </a:bodyPr>
            <a:lstStyle/>
            <a:p>
              <a:pPr algn="r" defTabSz="274313"/>
              <a:r>
                <a:rPr lang="en-US" sz="1600" dirty="0">
                  <a:solidFill>
                    <a:srgbClr val="007DC3"/>
                  </a:solidFill>
                </a:rPr>
                <a:t>sas.com</a:t>
              </a:r>
            </a:p>
          </p:txBody>
        </p:sp>
        <p:sp>
          <p:nvSpPr>
            <p:cNvPr id="5" name="Rectangle 4">
              <a:hlinkClick r:id="rId3"/>
            </p:cNvPr>
            <p:cNvSpPr/>
            <p:nvPr userDrawn="1"/>
          </p:nvSpPr>
          <p:spPr>
            <a:xfrm>
              <a:off x="7876452" y="4865002"/>
              <a:ext cx="1267548" cy="278498"/>
            </a:xfrm>
            <a:prstGeom prst="rect">
              <a:avLst/>
            </a:prstGeom>
            <a:solidFill>
              <a:srgbClr val="003E74">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pic>
        <p:nvPicPr>
          <p:cNvPr id="4" name="Picture 6" descr="SAS_LOGO_horz288_LG.png"/>
          <p:cNvPicPr>
            <a:picLocks noChangeAspect="1"/>
          </p:cNvPicPr>
          <p:nvPr/>
        </p:nvPicPr>
        <p:blipFill>
          <a:blip r:embed="rId4"/>
          <a:stretch>
            <a:fillRect/>
          </a:stretch>
        </p:blipFill>
        <p:spPr>
          <a:xfrm>
            <a:off x="6382778" y="2333635"/>
            <a:ext cx="2024623" cy="466707"/>
          </a:xfrm>
          <a:prstGeom prst="rect">
            <a:avLst/>
          </a:prstGeom>
        </p:spPr>
      </p:pic>
    </p:spTree>
    <p:extLst>
      <p:ext uri="{BB962C8B-B14F-4D97-AF65-F5344CB8AC3E}">
        <p14:creationId xmlns:p14="http://schemas.microsoft.com/office/powerpoint/2010/main" val="3738632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Black Background">
    <p:bg>
      <p:bgPr>
        <a:solidFill>
          <a:schemeClr val="tx1"/>
        </a:solidFill>
        <a:effectLst/>
      </p:bgPr>
    </p:bg>
    <p:spTree>
      <p:nvGrpSpPr>
        <p:cNvPr id="1" name=""/>
        <p:cNvGrpSpPr/>
        <p:nvPr/>
      </p:nvGrpSpPr>
      <p:grpSpPr>
        <a:xfrm>
          <a:off x="0" y="0"/>
          <a:ext cx="0" cy="0"/>
          <a:chOff x="0" y="0"/>
          <a:chExt cx="0" cy="0"/>
        </a:xfrm>
      </p:grpSpPr>
      <p:sp>
        <p:nvSpPr>
          <p:cNvPr id="9" name="TextBox 1"/>
          <p:cNvSpPr txBox="1"/>
          <p:nvPr/>
        </p:nvSpPr>
        <p:spPr>
          <a:xfrm>
            <a:off x="2917285" y="1945651"/>
            <a:ext cx="3309432" cy="369332"/>
          </a:xfrm>
          <a:prstGeom prst="rect">
            <a:avLst/>
          </a:prstGeom>
          <a:noFill/>
        </p:spPr>
        <p:txBody>
          <a:bodyPr wrap="none" rtlCol="0" anchor="ctr">
            <a:spAutoFit/>
          </a:bodyPr>
          <a:lstStyle/>
          <a:p>
            <a:r>
              <a:rPr lang="en-US" sz="1800" dirty="0">
                <a:solidFill>
                  <a:srgbClr val="596267"/>
                </a:solidFill>
              </a:rPr>
              <a:t>This slide is for video use only.</a:t>
            </a:r>
          </a:p>
        </p:txBody>
      </p:sp>
      <p:sp>
        <p:nvSpPr>
          <p:cNvPr id="8" name="Media Placeholder 2"/>
          <p:cNvSpPr>
            <a:spLocks noGrp="1" noChangeAspect="1"/>
          </p:cNvSpPr>
          <p:nvPr>
            <p:ph type="media" sz="quarter" idx="10"/>
          </p:nvPr>
        </p:nvSpPr>
        <p:spPr>
          <a:xfrm>
            <a:off x="1371600" y="771525"/>
            <a:ext cx="6400800" cy="3600450"/>
          </a:xfrm>
          <a:ln>
            <a:solidFill>
              <a:schemeClr val="tx2"/>
            </a:solidFill>
          </a:ln>
        </p:spPr>
        <p:txBody>
          <a:bodyPr>
            <a:noAutofit/>
          </a:bodyPr>
          <a:lstStyle>
            <a:lvl1pPr>
              <a:buNone/>
              <a:defRPr baseline="0">
                <a:solidFill>
                  <a:schemeClr val="bg2">
                    <a:lumMod val="50000"/>
                  </a:schemeClr>
                </a:solidFill>
              </a:defRPr>
            </a:lvl1pPr>
          </a:lstStyle>
          <a:p>
            <a:r>
              <a:rPr lang="en-US" dirty="0" smtClean="0"/>
              <a:t>Click icon to add media</a:t>
            </a:r>
            <a:endParaRPr lang="en-US" dirty="0"/>
          </a:p>
        </p:txBody>
      </p:sp>
      <p:sp>
        <p:nvSpPr>
          <p:cNvPr id="3" name="TextBox 3"/>
          <p:cNvSpPr txBox="1"/>
          <p:nvPr/>
        </p:nvSpPr>
        <p:spPr>
          <a:xfrm>
            <a:off x="1" y="4989612"/>
            <a:ext cx="1931989" cy="153888"/>
          </a:xfrm>
          <a:prstGeom prst="rect">
            <a:avLst/>
          </a:prstGeom>
          <a:noFill/>
        </p:spPr>
        <p:txBody>
          <a:bodyPr wrap="square" anchor="ctr">
            <a:spAutoFit/>
          </a:bodyPr>
          <a:lstStyle/>
          <a:p>
            <a:pPr defTabSz="274313" eaLnBrk="0" hangingPunct="0">
              <a:defRPr/>
            </a:pPr>
            <a:r>
              <a:rPr lang="en-US" sz="400" kern="300" spc="50" dirty="0">
                <a:solidFill>
                  <a:srgbClr val="000000">
                    <a:lumMod val="75000"/>
                    <a:lumOff val="25000"/>
                  </a:srgbClr>
                </a:solidFill>
                <a:ea typeface="ＭＳ Ｐゴシック" pitchFamily="34" charset="-128"/>
                <a:cs typeface="Arial"/>
              </a:rPr>
              <a:t>Copyright © 2013, SAS Institute Inc. All rights reserved.</a:t>
            </a:r>
          </a:p>
        </p:txBody>
      </p:sp>
    </p:spTree>
    <p:extLst>
      <p:ext uri="{BB962C8B-B14F-4D97-AF65-F5344CB8AC3E}">
        <p14:creationId xmlns:p14="http://schemas.microsoft.com/office/powerpoint/2010/main" val="12635492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3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5"/>
            <a:ext cx="2515438" cy="584775"/>
          </a:xfrm>
        </p:spPr>
        <p:txBody>
          <a:body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2635255" y="255848"/>
            <a:ext cx="6054720"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457201" y="1879255"/>
            <a:ext cx="8232776" cy="1384995"/>
          </a:xfrm>
        </p:spPr>
        <p:txBody>
          <a:bodyPr wrap="square" anchor="t">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4"/>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2898926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39726" y="2215008"/>
            <a:ext cx="7116763" cy="430887"/>
          </a:xfrm>
        </p:spPr>
        <p:txBody>
          <a:bodyPr anchor="b"/>
          <a:lstStyle>
            <a:lvl1pPr>
              <a:defRPr sz="2200" cap="all" baseline="0">
                <a:solidFill>
                  <a:schemeClr val="bg1"/>
                </a:solidFill>
              </a:defRPr>
            </a:lvl1pPr>
          </a:lstStyle>
          <a:p>
            <a:r>
              <a:rPr lang="en-US" dirty="0" smtClean="0"/>
              <a:t>Click to edit title</a:t>
            </a:r>
            <a:endParaRPr lang="en-US" dirty="0"/>
          </a:p>
        </p:txBody>
      </p:sp>
      <p:sp>
        <p:nvSpPr>
          <p:cNvPr id="8" name="Subtitle 2"/>
          <p:cNvSpPr>
            <a:spLocks noGrp="1"/>
          </p:cNvSpPr>
          <p:nvPr>
            <p:ph type="body" sz="quarter" idx="13" hasCustomPrompt="1"/>
          </p:nvPr>
        </p:nvSpPr>
        <p:spPr>
          <a:xfrm>
            <a:off x="339726" y="2580844"/>
            <a:ext cx="7116763" cy="276999"/>
          </a:xfrm>
        </p:spPr>
        <p:txBody>
          <a:bodyPr wrap="square" anchor="t">
            <a:spAutoFit/>
          </a:bodyPr>
          <a:lstStyle>
            <a:lvl1pPr marL="0" indent="0" algn="r">
              <a:lnSpc>
                <a:spcPct val="100000"/>
              </a:lnSpc>
              <a:buFont typeface="Arial" pitchFamily="34" charset="0"/>
              <a:buNone/>
              <a:defRPr sz="1200" b="1" cap="all" baseline="0">
                <a:solidFill>
                  <a:schemeClr val="bg1"/>
                </a:solidFill>
              </a:defRPr>
            </a:lvl1pPr>
          </a:lstStyle>
          <a:p>
            <a:pPr lvl="0"/>
            <a:r>
              <a:rPr lang="en-US" dirty="0" smtClean="0"/>
              <a:t>Click to edit subtitle</a:t>
            </a:r>
            <a:endParaRPr lang="en-US" dirty="0"/>
          </a:p>
        </p:txBody>
      </p:sp>
    </p:spTree>
    <p:extLst>
      <p:ext uri="{BB962C8B-B14F-4D97-AF65-F5344CB8AC3E}">
        <p14:creationId xmlns:p14="http://schemas.microsoft.com/office/powerpoint/2010/main" val="143490510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28887"/>
            <a:ext cx="3127248" cy="369332"/>
          </a:xfrm>
        </p:spPr>
        <p:txBody>
          <a:bodyPr lIns="91440" rIns="91440" anchor="t" anchorCtr="0">
            <a:spAutoFit/>
          </a:bodyPr>
          <a:lstStyle>
            <a:lvl1pPr algn="ctr" defTabSz="182880">
              <a:spcBef>
                <a:spcPts val="0"/>
              </a:spcBef>
              <a:defRPr sz="1800" baseline="0">
                <a:solidFill>
                  <a:schemeClr val="bg1"/>
                </a:solidFill>
                <a:effectLst/>
                <a:latin typeface="+mj-lt"/>
              </a:defRPr>
            </a:lvl1pPr>
          </a:lstStyle>
          <a:p>
            <a:r>
              <a:rPr lang="en-US" dirty="0" smtClean="0"/>
              <a:t>Click to Edit Title</a:t>
            </a:r>
            <a:endParaRPr lang="en-US" dirty="0"/>
          </a:p>
        </p:txBody>
      </p:sp>
      <p:sp>
        <p:nvSpPr>
          <p:cNvPr id="16" name="Text Placeholder 2"/>
          <p:cNvSpPr>
            <a:spLocks noGrp="1"/>
          </p:cNvSpPr>
          <p:nvPr>
            <p:ph type="body" sz="quarter" idx="11" hasCustomPrompt="1"/>
          </p:nvPr>
        </p:nvSpPr>
        <p:spPr>
          <a:xfrm>
            <a:off x="3127248" y="192024"/>
            <a:ext cx="6016752" cy="430887"/>
          </a:xfrm>
        </p:spPr>
        <p:txBody>
          <a:bodyPr wrap="square" lIns="274320" rIns="274320" anchor="ctr" anchorCtr="0">
            <a:noAutofit/>
          </a:bodyPr>
          <a:lstStyle>
            <a:lvl1pPr marL="0" indent="0" algn="l" defTabSz="182880">
              <a:lnSpc>
                <a:spcPct val="100000"/>
              </a:lnSpc>
              <a:spcBef>
                <a:spcPts val="0"/>
              </a:spcBef>
              <a:buFont typeface="Arial" pitchFamily="34" charset="0"/>
              <a:buNone/>
              <a:defRPr sz="2200" b="0" i="0" cap="none" baseline="0">
                <a:solidFill>
                  <a:schemeClr val="tx2"/>
                </a:solidFill>
                <a:effectLst/>
                <a:latin typeface="+mj-lt"/>
              </a:defRPr>
            </a:lvl1pPr>
            <a:lvl2pPr marL="0" indent="0" algn="r">
              <a:buFontTx/>
              <a:buNone/>
              <a:defRPr sz="1400" b="1">
                <a:solidFill>
                  <a:schemeClr val="bg1"/>
                </a:solidFill>
              </a:defRPr>
            </a:lvl2pPr>
            <a:lvl3pPr marL="182880" indent="0" algn="r">
              <a:buFontTx/>
              <a:buNone/>
              <a:defRPr sz="1400" b="1">
                <a:solidFill>
                  <a:schemeClr val="bg1"/>
                </a:solidFill>
              </a:defRPr>
            </a:lvl3pPr>
            <a:lvl4pPr marL="365760" indent="0" algn="r">
              <a:buFontTx/>
              <a:buNone/>
              <a:defRPr sz="1400" b="1">
                <a:solidFill>
                  <a:schemeClr val="bg1"/>
                </a:solidFill>
              </a:defRPr>
            </a:lvl4pPr>
            <a:lvl5pPr marL="548640" indent="0" algn="r">
              <a:buFontTx/>
              <a:buNone/>
              <a:defRPr sz="1400" b="1">
                <a:solidFill>
                  <a:schemeClr val="bg1"/>
                </a:solidFill>
              </a:defRPr>
            </a:lvl5pPr>
          </a:lstStyle>
          <a:p>
            <a:pPr lvl="0"/>
            <a:r>
              <a:rPr lang="en-US" dirty="0" smtClean="0"/>
              <a:t>Click to Edit Subtitle</a:t>
            </a:r>
            <a:endParaRPr lang="en-US" dirty="0"/>
          </a:p>
        </p:txBody>
      </p:sp>
      <p:sp>
        <p:nvSpPr>
          <p:cNvPr id="5" name="Content Placeholder 3"/>
          <p:cNvSpPr>
            <a:spLocks noGrp="1"/>
          </p:cNvSpPr>
          <p:nvPr>
            <p:ph sz="quarter" idx="14" hasCustomPrompt="1"/>
          </p:nvPr>
        </p:nvSpPr>
        <p:spPr>
          <a:xfrm>
            <a:off x="3127248" y="636359"/>
            <a:ext cx="6016752" cy="4507141"/>
          </a:xfrm>
        </p:spPr>
        <p:txBody>
          <a:bodyPr vert="horz" wrap="square" lIns="274320" tIns="45720" rIns="457200" bIns="91440" rtlCol="0" anchor="t" anchorCtr="0">
            <a:normAutofit/>
          </a:bodyPr>
          <a:lstStyle>
            <a:lvl1pPr>
              <a:defRPr lang="en-US" dirty="0" smtClean="0">
                <a:latin typeface="+mn-lt"/>
              </a:defRPr>
            </a:lvl1pPr>
            <a:lvl2pPr>
              <a:defRPr lang="en-US" dirty="0" smtClean="0">
                <a:latin typeface="+mn-lt"/>
              </a:defRPr>
            </a:lvl2pPr>
            <a:lvl3pPr>
              <a:defRPr lang="en-US" dirty="0" smtClean="0">
                <a:latin typeface="+mn-lt"/>
              </a:defRPr>
            </a:lvl3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12" name="Text Placeholder 4"/>
          <p:cNvSpPr>
            <a:spLocks noGrp="1"/>
          </p:cNvSpPr>
          <p:nvPr>
            <p:ph type="body" sz="quarter" idx="13" hasCustomPrompt="1"/>
          </p:nvPr>
        </p:nvSpPr>
        <p:spPr>
          <a:xfrm>
            <a:off x="411480" y="996694"/>
            <a:ext cx="2304288" cy="615553"/>
          </a:xfrm>
        </p:spPr>
        <p:txBody>
          <a:bodyPr wrap="square" anchor="t" anchorCtr="0">
            <a:spAutoFit/>
          </a:bodyPr>
          <a:lstStyle>
            <a:lvl1pPr marL="0" indent="-182880" algn="l">
              <a:buFont typeface="Arial" pitchFamily="34" charset="0"/>
              <a:buNone/>
              <a:defRPr sz="2000" b="0" cap="none" baseline="0">
                <a:solidFill>
                  <a:schemeClr val="bg1"/>
                </a:solidFill>
                <a:effectLst/>
                <a:latin typeface="+mn-lt"/>
              </a:defRPr>
            </a:lvl1pPr>
          </a:lstStyle>
          <a:p>
            <a:pPr lvl="0"/>
            <a:r>
              <a:rPr lang="en-US" dirty="0" smtClean="0"/>
              <a:t>Click to edit caption text</a:t>
            </a:r>
            <a:endParaRPr lang="en-US" dirty="0"/>
          </a:p>
        </p:txBody>
      </p:sp>
      <p:sp>
        <p:nvSpPr>
          <p:cNvPr id="4" name="Slide Number Placeholder 5"/>
          <p:cNvSpPr>
            <a:spLocks noGrp="1"/>
          </p:cNvSpPr>
          <p:nvPr>
            <p:ph type="sldNum" sz="quarter" idx="16"/>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410507958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Customer Succes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92024"/>
            <a:ext cx="6510269" cy="429768"/>
          </a:xfrm>
        </p:spPr>
        <p:txBody>
          <a:bodyPr lIns="182880" rIns="182880"/>
          <a:lstStyle>
            <a:lvl1pPr algn="ctr">
              <a:defRPr sz="2200" baseline="0">
                <a:latin typeface="+mj-lt"/>
              </a:defRPr>
            </a:lvl1pPr>
          </a:lstStyle>
          <a:p>
            <a:r>
              <a:rPr lang="en-US" dirty="0" smtClean="0"/>
              <a:t>Customer Success - Click to Edit Title</a:t>
            </a:r>
            <a:endParaRPr lang="en-US" dirty="0"/>
          </a:p>
        </p:txBody>
      </p:sp>
      <p:sp>
        <p:nvSpPr>
          <p:cNvPr id="21" name="Text Placeholder 2"/>
          <p:cNvSpPr>
            <a:spLocks noGrp="1"/>
          </p:cNvSpPr>
          <p:nvPr>
            <p:ph type="body" sz="quarter" idx="11" hasCustomPrompt="1"/>
          </p:nvPr>
        </p:nvSpPr>
        <p:spPr>
          <a:xfrm>
            <a:off x="6510270" y="226814"/>
            <a:ext cx="2633730" cy="369332"/>
          </a:xfrm>
        </p:spPr>
        <p:txBody>
          <a:bodyPr wrap="square" anchor="ctr">
            <a:spAutoFit/>
          </a:bodyPr>
          <a:lstStyle>
            <a:lvl1pPr marL="0" indent="0" algn="ctr" defTabSz="182880">
              <a:lnSpc>
                <a:spcPct val="100000"/>
              </a:lnSpc>
              <a:spcBef>
                <a:spcPts val="0"/>
              </a:spcBef>
              <a:buFont typeface="Arial" pitchFamily="34" charset="0"/>
              <a:buNone/>
              <a:defRPr sz="1800" b="0" cap="none" baseline="0">
                <a:solidFill>
                  <a:schemeClr val="bg1"/>
                </a:solidFill>
                <a:effectLst/>
                <a:latin typeface="+mj-lt"/>
              </a:defRPr>
            </a:lvl1pPr>
          </a:lstStyle>
          <a:p>
            <a:pPr lvl="0"/>
            <a:r>
              <a:rPr lang="en-US" dirty="0" smtClean="0"/>
              <a:t>Click to Edit Industry</a:t>
            </a:r>
            <a:endParaRPr lang="en-US" dirty="0"/>
          </a:p>
        </p:txBody>
      </p:sp>
      <p:sp>
        <p:nvSpPr>
          <p:cNvPr id="5" name="Content Placeholder 3"/>
          <p:cNvSpPr>
            <a:spLocks noGrp="1"/>
          </p:cNvSpPr>
          <p:nvPr>
            <p:ph sz="quarter" idx="15" hasCustomPrompt="1"/>
          </p:nvPr>
        </p:nvSpPr>
        <p:spPr>
          <a:xfrm>
            <a:off x="0" y="643514"/>
            <a:ext cx="6510270" cy="4085003"/>
          </a:xfrm>
        </p:spPr>
        <p:txBody>
          <a:bodyPr wrap="square" lIns="365760" rIns="274320" anchor="t">
            <a:normAutofit/>
          </a:bodyPr>
          <a:lstStyle>
            <a:lvl1pPr>
              <a:defRPr sz="2000" baseline="0">
                <a:latin typeface="+mn-lt"/>
              </a:defRPr>
            </a:lvl1pPr>
            <a:lvl2pPr>
              <a:defRPr sz="1800" baseline="0">
                <a:latin typeface="+mn-lt"/>
              </a:defRPr>
            </a:lvl2pPr>
            <a:lvl3pPr>
              <a:defRPr sz="1600" baseline="0">
                <a:latin typeface="+mn-lt"/>
              </a:defRPr>
            </a:lvl3pPr>
            <a:lvl4pPr>
              <a:defRPr baseline="0">
                <a:latin typeface="+mj-lt"/>
              </a:defRPr>
            </a:lvl4pPr>
            <a:lvl5pPr>
              <a:defRPr baseline="0">
                <a:latin typeface="+mj-lt"/>
              </a:defRPr>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18" name="Text Placeholder 4"/>
          <p:cNvSpPr>
            <a:spLocks noGrp="1"/>
          </p:cNvSpPr>
          <p:nvPr>
            <p:ph type="body" sz="quarter" idx="14" hasCustomPrompt="1"/>
          </p:nvPr>
        </p:nvSpPr>
        <p:spPr>
          <a:xfrm>
            <a:off x="6602878" y="776288"/>
            <a:ext cx="2448000" cy="2867308"/>
          </a:xfrm>
        </p:spPr>
        <p:txBody>
          <a:bodyPr wrap="square" anchor="t">
            <a:normAutofit/>
          </a:bodyPr>
          <a:lstStyle>
            <a:lvl1pPr marL="0" indent="-182880">
              <a:lnSpc>
                <a:spcPct val="85000"/>
              </a:lnSpc>
              <a:buFont typeface="Arial" pitchFamily="34" charset="0"/>
              <a:buNone/>
              <a:defRPr sz="1600" b="0" cap="none" baseline="0">
                <a:solidFill>
                  <a:schemeClr val="bg1"/>
                </a:solidFill>
              </a:defRPr>
            </a:lvl1pPr>
            <a:lvl2pPr marL="0" indent="0">
              <a:buFontTx/>
              <a:buNone/>
              <a:defRPr/>
            </a:lvl2pPr>
            <a:lvl3pPr marL="182880" indent="0">
              <a:buFontTx/>
              <a:buNone/>
              <a:defRPr/>
            </a:lvl3pPr>
            <a:lvl4pPr marL="365760" indent="0">
              <a:buFontTx/>
              <a:buNone/>
              <a:defRPr/>
            </a:lvl4pPr>
            <a:lvl5pPr marL="548640" indent="0">
              <a:buFontTx/>
              <a:buNone/>
              <a:defRPr/>
            </a:lvl5pPr>
          </a:lstStyle>
          <a:p>
            <a:pPr lvl="0"/>
            <a:r>
              <a:rPr lang="en-US" dirty="0" smtClean="0"/>
              <a:t>“Add a customer win quote here regarding “Expected Results” and/or how the organization has been using SAS in the past.</a:t>
            </a:r>
          </a:p>
          <a:p>
            <a:pPr lvl="0"/>
            <a:r>
              <a:rPr lang="en-US" dirty="0" smtClean="0"/>
              <a:t>If the name and title are unavailable, add the company name only.”</a:t>
            </a:r>
          </a:p>
        </p:txBody>
      </p:sp>
      <p:sp>
        <p:nvSpPr>
          <p:cNvPr id="4" name="Text Placeholder 5"/>
          <p:cNvSpPr>
            <a:spLocks noGrp="1"/>
          </p:cNvSpPr>
          <p:nvPr>
            <p:ph type="body" sz="quarter" idx="16" hasCustomPrompt="1"/>
          </p:nvPr>
        </p:nvSpPr>
        <p:spPr>
          <a:xfrm>
            <a:off x="6598393" y="3649609"/>
            <a:ext cx="2450592" cy="286232"/>
          </a:xfrm>
        </p:spPr>
        <p:txBody>
          <a:bodyPr anchor="b" anchorCtr="0">
            <a:normAutofit/>
          </a:bodyPr>
          <a:lstStyle>
            <a:lvl1pPr marL="0" indent="0" algn="l">
              <a:lnSpc>
                <a:spcPct val="85000"/>
              </a:lnSpc>
              <a:buNone/>
              <a:defRPr sz="1400" b="0">
                <a:solidFill>
                  <a:schemeClr val="bg1"/>
                </a:solidFill>
                <a:effectLst/>
                <a:latin typeface="+mn-lt"/>
              </a:defRPr>
            </a:lvl1pPr>
          </a:lstStyle>
          <a:p>
            <a:pPr lvl="0"/>
            <a:r>
              <a:rPr lang="en-US" dirty="0" smtClean="0"/>
              <a:t>Spokesperson’s Name</a:t>
            </a:r>
          </a:p>
        </p:txBody>
      </p:sp>
      <p:sp>
        <p:nvSpPr>
          <p:cNvPr id="7" name="Text Placeholder 6"/>
          <p:cNvSpPr>
            <a:spLocks noGrp="1"/>
          </p:cNvSpPr>
          <p:nvPr>
            <p:ph type="body" sz="quarter" idx="17" hasCustomPrompt="1"/>
          </p:nvPr>
        </p:nvSpPr>
        <p:spPr>
          <a:xfrm>
            <a:off x="6598393" y="3941854"/>
            <a:ext cx="2450592" cy="502920"/>
          </a:xfrm>
        </p:spPr>
        <p:txBody>
          <a:bodyPr wrap="square" anchor="t">
            <a:normAutofit/>
          </a:bodyPr>
          <a:lstStyle>
            <a:lvl1pPr marL="182880" indent="0" algn="l">
              <a:lnSpc>
                <a:spcPct val="85000"/>
              </a:lnSpc>
              <a:buNone/>
              <a:defRPr sz="1200">
                <a:solidFill>
                  <a:schemeClr val="bg1">
                    <a:lumMod val="85000"/>
                  </a:schemeClr>
                </a:solidFill>
                <a:effectLst/>
              </a:defRPr>
            </a:lvl1pPr>
          </a:lstStyle>
          <a:p>
            <a:pPr lvl="0"/>
            <a:r>
              <a:rPr lang="en-US" dirty="0" smtClean="0"/>
              <a:t>Spokesperson’s Job Title</a:t>
            </a:r>
          </a:p>
        </p:txBody>
      </p:sp>
      <p:sp>
        <p:nvSpPr>
          <p:cNvPr id="3" name="Slide Number Placeholder 8"/>
          <p:cNvSpPr>
            <a:spLocks noGrp="1"/>
          </p:cNvSpPr>
          <p:nvPr>
            <p:ph type="sldNum" sz="quarter" idx="18"/>
          </p:nvPr>
        </p:nvSpPr>
        <p:spPr>
          <a:xfrm>
            <a:off x="0" y="4912668"/>
            <a:ext cx="914400" cy="230832"/>
          </a:xfrm>
        </p:spPr>
        <p:txBody>
          <a:bodyPr/>
          <a:lstStyle>
            <a:lvl1pPr algn="l">
              <a:defRPr/>
            </a:lvl1pPr>
          </a:lstStyle>
          <a:p>
            <a:fld id="{4976208B-6111-490B-8CEC-FFB249DB2100}" type="slidenum">
              <a:rPr lang="en-US" smtClean="0"/>
              <a:pPr/>
              <a:t>‹#›</a:t>
            </a:fld>
            <a:endParaRPr lang="en-US" dirty="0"/>
          </a:p>
        </p:txBody>
      </p:sp>
      <p:grpSp>
        <p:nvGrpSpPr>
          <p:cNvPr id="23" name="Group 22"/>
          <p:cNvGrpSpPr/>
          <p:nvPr userDrawn="1"/>
        </p:nvGrpSpPr>
        <p:grpSpPr>
          <a:xfrm>
            <a:off x="8427835" y="4765184"/>
            <a:ext cx="526892" cy="220528"/>
            <a:chOff x="6145213" y="4384676"/>
            <a:chExt cx="1582738" cy="649287"/>
          </a:xfrm>
          <a:solidFill>
            <a:schemeClr val="bg1"/>
          </a:solidFill>
        </p:grpSpPr>
        <p:sp>
          <p:nvSpPr>
            <p:cNvPr id="24" name="Freeform 6"/>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 name="Text Placeholder 7"/>
          <p:cNvSpPr>
            <a:spLocks noGrp="1"/>
          </p:cNvSpPr>
          <p:nvPr>
            <p:ph type="body" sz="quarter" idx="19" hasCustomPrompt="1"/>
          </p:nvPr>
        </p:nvSpPr>
        <p:spPr>
          <a:xfrm>
            <a:off x="6507280" y="4735984"/>
            <a:ext cx="1484986" cy="292100"/>
          </a:xfrm>
        </p:spPr>
        <p:txBody>
          <a:bodyPr anchor="ctr" anchorCtr="0">
            <a:noAutofit/>
          </a:bodyPr>
          <a:lstStyle>
            <a:lvl1pPr marL="0" indent="0">
              <a:buNone/>
              <a:defRPr sz="1200" baseline="0">
                <a:solidFill>
                  <a:schemeClr val="bg1"/>
                </a:solidFill>
                <a:latin typeface="+mn-lt"/>
              </a:defRPr>
            </a:lvl1pPr>
          </a:lstStyle>
          <a:p>
            <a:pPr lvl="0"/>
            <a:r>
              <a:rPr lang="en-US" dirty="0" smtClean="0"/>
              <a:t>Partner Name</a:t>
            </a:r>
            <a:endParaRPr lang="en-US" dirty="0"/>
          </a:p>
        </p:txBody>
      </p:sp>
      <p:sp>
        <p:nvSpPr>
          <p:cNvPr id="10" name="Text Placeholder 9"/>
          <p:cNvSpPr>
            <a:spLocks noGrp="1"/>
          </p:cNvSpPr>
          <p:nvPr>
            <p:ph type="body" sz="quarter" idx="20" hasCustomPrompt="1"/>
          </p:nvPr>
        </p:nvSpPr>
        <p:spPr>
          <a:xfrm>
            <a:off x="1" y="4728518"/>
            <a:ext cx="6510268" cy="184150"/>
          </a:xfrm>
        </p:spPr>
        <p:txBody>
          <a:bodyPr>
            <a:noAutofit/>
          </a:bodyPr>
          <a:lstStyle>
            <a:lvl1pPr marL="0" indent="0" algn="ctr">
              <a:buNone/>
              <a:defRPr sz="1200" baseline="0"/>
            </a:lvl1pPr>
            <a:lvl2pPr marL="182880" indent="0">
              <a:buNone/>
              <a:defRPr/>
            </a:lvl2pPr>
            <a:lvl3pPr marL="365760" indent="0">
              <a:buNone/>
              <a:defRPr/>
            </a:lvl3pPr>
            <a:lvl4pPr marL="548640" indent="0">
              <a:buNone/>
              <a:defRPr/>
            </a:lvl4pPr>
            <a:lvl5pPr marL="731520" indent="0">
              <a:buNone/>
              <a:defRPr/>
            </a:lvl5pPr>
          </a:lstStyle>
          <a:p>
            <a:pPr lvl="0"/>
            <a:r>
              <a:rPr lang="en-US" dirty="0" smtClean="0"/>
              <a:t>Click to add URL to online story</a:t>
            </a:r>
            <a:endParaRPr lang="en-US" dirty="0"/>
          </a:p>
        </p:txBody>
      </p:sp>
    </p:spTree>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er Valid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92024"/>
            <a:ext cx="6510269" cy="429768"/>
          </a:xfrm>
        </p:spPr>
        <p:txBody>
          <a:bodyPr lIns="182880" rIns="182880"/>
          <a:lstStyle>
            <a:lvl1pPr algn="ctr">
              <a:defRPr sz="2200" baseline="0">
                <a:latin typeface="+mj-lt"/>
              </a:defRPr>
            </a:lvl1pPr>
          </a:lstStyle>
          <a:p>
            <a:r>
              <a:rPr lang="en-US" dirty="0" smtClean="0"/>
              <a:t>Customer Validation - Click to Edit Title</a:t>
            </a:r>
            <a:endParaRPr lang="en-US" dirty="0"/>
          </a:p>
        </p:txBody>
      </p:sp>
      <p:sp>
        <p:nvSpPr>
          <p:cNvPr id="21" name="Text Placeholder 2"/>
          <p:cNvSpPr>
            <a:spLocks noGrp="1"/>
          </p:cNvSpPr>
          <p:nvPr>
            <p:ph type="body" sz="quarter" idx="11" hasCustomPrompt="1"/>
          </p:nvPr>
        </p:nvSpPr>
        <p:spPr>
          <a:xfrm>
            <a:off x="6510270" y="226814"/>
            <a:ext cx="2633730" cy="369332"/>
          </a:xfrm>
        </p:spPr>
        <p:txBody>
          <a:bodyPr wrap="square" anchor="ctr">
            <a:spAutoFit/>
          </a:bodyPr>
          <a:lstStyle>
            <a:lvl1pPr marL="0" indent="0" algn="ctr" defTabSz="182880">
              <a:lnSpc>
                <a:spcPct val="100000"/>
              </a:lnSpc>
              <a:spcBef>
                <a:spcPts val="0"/>
              </a:spcBef>
              <a:buFont typeface="Arial" pitchFamily="34" charset="0"/>
              <a:buNone/>
              <a:defRPr sz="1800" b="0" cap="none" baseline="0">
                <a:solidFill>
                  <a:schemeClr val="bg1"/>
                </a:solidFill>
                <a:effectLst/>
                <a:latin typeface="+mj-lt"/>
              </a:defRPr>
            </a:lvl1pPr>
          </a:lstStyle>
          <a:p>
            <a:pPr lvl="0"/>
            <a:r>
              <a:rPr lang="en-US" dirty="0" smtClean="0"/>
              <a:t>Click to Edit Industry</a:t>
            </a:r>
            <a:endParaRPr lang="en-US" dirty="0"/>
          </a:p>
        </p:txBody>
      </p:sp>
      <p:sp>
        <p:nvSpPr>
          <p:cNvPr id="5" name="Content Placeholder 3"/>
          <p:cNvSpPr>
            <a:spLocks noGrp="1"/>
          </p:cNvSpPr>
          <p:nvPr>
            <p:ph sz="quarter" idx="15" hasCustomPrompt="1"/>
          </p:nvPr>
        </p:nvSpPr>
        <p:spPr>
          <a:xfrm>
            <a:off x="0" y="643514"/>
            <a:ext cx="6510270" cy="4092469"/>
          </a:xfrm>
        </p:spPr>
        <p:txBody>
          <a:bodyPr wrap="square" lIns="365760" rIns="274320" anchor="t">
            <a:normAutofit/>
          </a:bodyPr>
          <a:lstStyle>
            <a:lvl1pPr>
              <a:defRPr sz="2000" baseline="0">
                <a:latin typeface="+mn-lt"/>
              </a:defRPr>
            </a:lvl1pPr>
            <a:lvl2pPr>
              <a:defRPr sz="1800" baseline="0">
                <a:latin typeface="+mn-lt"/>
              </a:defRPr>
            </a:lvl2pPr>
            <a:lvl3pPr>
              <a:defRPr sz="1600" baseline="0">
                <a:latin typeface="+mn-lt"/>
              </a:defRPr>
            </a:lvl3pPr>
            <a:lvl4pPr>
              <a:defRPr baseline="0">
                <a:latin typeface="+mj-lt"/>
              </a:defRPr>
            </a:lvl4pPr>
            <a:lvl5pPr>
              <a:defRPr baseline="0">
                <a:latin typeface="+mj-lt"/>
              </a:defRPr>
            </a:lvl5pPr>
          </a:lstStyle>
          <a:p>
            <a:pPr lvl="0"/>
            <a:r>
              <a:rPr lang="en-US" dirty="0" smtClean="0"/>
              <a:t>Click to add text or click an icon to add other content types.</a:t>
            </a:r>
          </a:p>
          <a:p>
            <a:pPr lvl="1"/>
            <a:r>
              <a:rPr lang="en-US" dirty="0" smtClean="0"/>
              <a:t>Second level</a:t>
            </a:r>
          </a:p>
          <a:p>
            <a:pPr lvl="2"/>
            <a:r>
              <a:rPr lang="en-US" dirty="0" smtClean="0"/>
              <a:t>Third level</a:t>
            </a:r>
          </a:p>
        </p:txBody>
      </p:sp>
      <p:sp>
        <p:nvSpPr>
          <p:cNvPr id="18" name="Text Placeholder 4"/>
          <p:cNvSpPr>
            <a:spLocks noGrp="1"/>
          </p:cNvSpPr>
          <p:nvPr>
            <p:ph type="body" sz="quarter" idx="14" hasCustomPrompt="1"/>
          </p:nvPr>
        </p:nvSpPr>
        <p:spPr>
          <a:xfrm>
            <a:off x="6602878" y="776288"/>
            <a:ext cx="2448000" cy="2867308"/>
          </a:xfrm>
        </p:spPr>
        <p:txBody>
          <a:bodyPr wrap="square" anchor="t">
            <a:normAutofit/>
          </a:bodyPr>
          <a:lstStyle>
            <a:lvl1pPr marL="0" indent="-182880">
              <a:lnSpc>
                <a:spcPct val="85000"/>
              </a:lnSpc>
              <a:buFont typeface="Arial" pitchFamily="34" charset="0"/>
              <a:buNone/>
              <a:defRPr sz="1600" b="0" cap="none" baseline="0">
                <a:solidFill>
                  <a:schemeClr val="bg1"/>
                </a:solidFill>
              </a:defRPr>
            </a:lvl1pPr>
            <a:lvl2pPr marL="0" indent="0">
              <a:buFontTx/>
              <a:buNone/>
              <a:defRPr/>
            </a:lvl2pPr>
            <a:lvl3pPr marL="182880" indent="0">
              <a:buFontTx/>
              <a:buNone/>
              <a:defRPr/>
            </a:lvl3pPr>
            <a:lvl4pPr marL="365760" indent="0">
              <a:buFontTx/>
              <a:buNone/>
              <a:defRPr/>
            </a:lvl4pPr>
            <a:lvl5pPr marL="548640" indent="0">
              <a:buFontTx/>
              <a:buNone/>
              <a:defRPr/>
            </a:lvl5pPr>
          </a:lstStyle>
          <a:p>
            <a:pPr lvl="0"/>
            <a:r>
              <a:rPr lang="en-US" dirty="0" smtClean="0"/>
              <a:t>“Add a customer win quote here regarding “Expected Results” and/or how the organization has been using SAS in the past.</a:t>
            </a:r>
          </a:p>
          <a:p>
            <a:pPr lvl="0"/>
            <a:r>
              <a:rPr lang="en-US" dirty="0" smtClean="0"/>
              <a:t>If the name and title are unavailable, add the company name only.”</a:t>
            </a:r>
          </a:p>
        </p:txBody>
      </p:sp>
      <p:sp>
        <p:nvSpPr>
          <p:cNvPr id="4" name="Text Placeholder 5"/>
          <p:cNvSpPr>
            <a:spLocks noGrp="1"/>
          </p:cNvSpPr>
          <p:nvPr>
            <p:ph type="body" sz="quarter" idx="16" hasCustomPrompt="1"/>
          </p:nvPr>
        </p:nvSpPr>
        <p:spPr>
          <a:xfrm>
            <a:off x="6598393" y="3649609"/>
            <a:ext cx="2450592" cy="286232"/>
          </a:xfrm>
        </p:spPr>
        <p:txBody>
          <a:bodyPr anchor="b" anchorCtr="0">
            <a:normAutofit/>
          </a:bodyPr>
          <a:lstStyle>
            <a:lvl1pPr marL="0" indent="0" algn="l">
              <a:lnSpc>
                <a:spcPct val="85000"/>
              </a:lnSpc>
              <a:buNone/>
              <a:defRPr sz="1400" b="0">
                <a:solidFill>
                  <a:schemeClr val="bg1"/>
                </a:solidFill>
                <a:effectLst/>
                <a:latin typeface="+mn-lt"/>
              </a:defRPr>
            </a:lvl1pPr>
          </a:lstStyle>
          <a:p>
            <a:pPr lvl="0"/>
            <a:r>
              <a:rPr lang="en-US" dirty="0" smtClean="0"/>
              <a:t>Spokesperson’s Name</a:t>
            </a:r>
          </a:p>
        </p:txBody>
      </p:sp>
      <p:sp>
        <p:nvSpPr>
          <p:cNvPr id="7" name="Text Placeholder 6"/>
          <p:cNvSpPr>
            <a:spLocks noGrp="1"/>
          </p:cNvSpPr>
          <p:nvPr>
            <p:ph type="body" sz="quarter" idx="17" hasCustomPrompt="1"/>
          </p:nvPr>
        </p:nvSpPr>
        <p:spPr>
          <a:xfrm>
            <a:off x="6598393" y="3941853"/>
            <a:ext cx="2450592" cy="501885"/>
          </a:xfrm>
        </p:spPr>
        <p:txBody>
          <a:bodyPr wrap="square" anchor="t">
            <a:normAutofit/>
          </a:bodyPr>
          <a:lstStyle>
            <a:lvl1pPr marL="182880" indent="0" algn="l">
              <a:lnSpc>
                <a:spcPct val="85000"/>
              </a:lnSpc>
              <a:buNone/>
              <a:defRPr sz="1200">
                <a:solidFill>
                  <a:schemeClr val="bg1">
                    <a:lumMod val="85000"/>
                  </a:schemeClr>
                </a:solidFill>
                <a:effectLst/>
              </a:defRPr>
            </a:lvl1pPr>
          </a:lstStyle>
          <a:p>
            <a:pPr lvl="0"/>
            <a:r>
              <a:rPr lang="en-US" dirty="0" smtClean="0"/>
              <a:t>Spokesperson’s Job Title</a:t>
            </a:r>
          </a:p>
        </p:txBody>
      </p:sp>
      <p:sp>
        <p:nvSpPr>
          <p:cNvPr id="3" name="Slide Number Placeholder 8"/>
          <p:cNvSpPr>
            <a:spLocks noGrp="1"/>
          </p:cNvSpPr>
          <p:nvPr>
            <p:ph type="sldNum" sz="quarter" idx="18"/>
          </p:nvPr>
        </p:nvSpPr>
        <p:spPr>
          <a:xfrm>
            <a:off x="0" y="4912668"/>
            <a:ext cx="914400" cy="230832"/>
          </a:xfrm>
        </p:spPr>
        <p:txBody>
          <a:bodyPr/>
          <a:lstStyle>
            <a:lvl1pPr algn="l">
              <a:defRPr/>
            </a:lvl1pPr>
          </a:lstStyle>
          <a:p>
            <a:fld id="{4976208B-6111-490B-8CEC-FFB249DB2100}" type="slidenum">
              <a:rPr lang="en-US" smtClean="0"/>
              <a:pPr/>
              <a:t>‹#›</a:t>
            </a:fld>
            <a:endParaRPr lang="en-US" dirty="0"/>
          </a:p>
        </p:txBody>
      </p:sp>
      <p:grpSp>
        <p:nvGrpSpPr>
          <p:cNvPr id="23" name="Group 22"/>
          <p:cNvGrpSpPr/>
          <p:nvPr userDrawn="1"/>
        </p:nvGrpSpPr>
        <p:grpSpPr>
          <a:xfrm>
            <a:off x="8427835" y="4765184"/>
            <a:ext cx="526892" cy="220528"/>
            <a:chOff x="6145213" y="4384676"/>
            <a:chExt cx="1582738" cy="649287"/>
          </a:xfrm>
          <a:solidFill>
            <a:schemeClr val="bg1"/>
          </a:solidFill>
        </p:grpSpPr>
        <p:sp>
          <p:nvSpPr>
            <p:cNvPr id="24" name="Freeform 6"/>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 name="Text Placeholder 7"/>
          <p:cNvSpPr>
            <a:spLocks noGrp="1"/>
          </p:cNvSpPr>
          <p:nvPr>
            <p:ph type="body" sz="quarter" idx="19" hasCustomPrompt="1"/>
          </p:nvPr>
        </p:nvSpPr>
        <p:spPr>
          <a:xfrm>
            <a:off x="6507280" y="4735984"/>
            <a:ext cx="1484986" cy="292100"/>
          </a:xfrm>
        </p:spPr>
        <p:txBody>
          <a:bodyPr anchor="ctr" anchorCtr="0">
            <a:noAutofit/>
          </a:bodyPr>
          <a:lstStyle>
            <a:lvl1pPr marL="0" indent="0">
              <a:buNone/>
              <a:defRPr sz="1200" baseline="0">
                <a:solidFill>
                  <a:schemeClr val="bg1"/>
                </a:solidFill>
                <a:latin typeface="+mn-lt"/>
              </a:defRPr>
            </a:lvl1pPr>
          </a:lstStyle>
          <a:p>
            <a:pPr lvl="0"/>
            <a:r>
              <a:rPr lang="en-US" dirty="0" smtClean="0"/>
              <a:t>Partner Name</a:t>
            </a:r>
            <a:endParaRPr lang="en-US" dirty="0"/>
          </a:p>
        </p:txBody>
      </p:sp>
      <p:sp>
        <p:nvSpPr>
          <p:cNvPr id="6" name="TextBox 5"/>
          <p:cNvSpPr txBox="1"/>
          <p:nvPr userDrawn="1"/>
        </p:nvSpPr>
        <p:spPr>
          <a:xfrm>
            <a:off x="3440649" y="4782265"/>
            <a:ext cx="2276795" cy="230832"/>
          </a:xfrm>
          <a:prstGeom prst="rect">
            <a:avLst/>
          </a:prstGeom>
          <a:noFill/>
        </p:spPr>
        <p:txBody>
          <a:bodyPr wrap="square" lIns="45720" rIns="4572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accent1"/>
                </a:solidFill>
              </a:rPr>
              <a:t>For One-to-One Customer Use Only</a:t>
            </a:r>
          </a:p>
        </p:txBody>
      </p:sp>
    </p:spTree>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7.png"/><Relationship Id="rId5" Type="http://schemas.openxmlformats.org/officeDocument/2006/relationships/slideLayout" Target="../slideLayouts/slideLayout31.xml"/><Relationship Id="rId10"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image" Target="../media/image12.png"/><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image" Target="../media/image17.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5.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oup 8"/>
          <p:cNvGrpSpPr/>
          <p:nvPr userDrawn="1"/>
        </p:nvGrpSpPr>
        <p:grpSpPr>
          <a:xfrm>
            <a:off x="8425797" y="4765184"/>
            <a:ext cx="526892" cy="220528"/>
            <a:chOff x="6145213" y="4384676"/>
            <a:chExt cx="1582738" cy="649287"/>
          </a:xfrm>
          <a:solidFill>
            <a:schemeClr val="tx2"/>
          </a:solidFill>
        </p:grpSpPr>
        <p:sp>
          <p:nvSpPr>
            <p:cNvPr id="10" name="Freeform 6"/>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 name="Title Placeholder 1"/>
          <p:cNvSpPr>
            <a:spLocks noGrp="1"/>
          </p:cNvSpPr>
          <p:nvPr>
            <p:ph type="title"/>
          </p:nvPr>
        </p:nvSpPr>
        <p:spPr>
          <a:xfrm>
            <a:off x="626364" y="192024"/>
            <a:ext cx="7891272" cy="457200"/>
          </a:xfrm>
          <a:prstGeom prst="rect">
            <a:avLst/>
          </a:prstGeom>
        </p:spPr>
        <p:txBody>
          <a:bodyPr vert="horz" wrap="square" lIns="91440" tIns="45720" rIns="91440" bIns="45720" rtlCol="0" anchor="ctr" anchorCtr="0">
            <a:noAutofit/>
          </a:bodyPr>
          <a:lstStyle/>
          <a:p>
            <a:pPr lvl="0"/>
            <a:r>
              <a:rPr lang="en-US" smtClean="0"/>
              <a:t>Click to edit Master title style</a:t>
            </a:r>
            <a:endParaRPr lang="en-US" dirty="0"/>
          </a:p>
        </p:txBody>
      </p:sp>
      <p:sp>
        <p:nvSpPr>
          <p:cNvPr id="3" name="Text Placeholder 2"/>
          <p:cNvSpPr>
            <a:spLocks noGrp="1"/>
          </p:cNvSpPr>
          <p:nvPr>
            <p:ph type="body" idx="1"/>
          </p:nvPr>
        </p:nvSpPr>
        <p:spPr>
          <a:xfrm>
            <a:off x="626364" y="1014984"/>
            <a:ext cx="7891272" cy="3639312"/>
          </a:xfrm>
          <a:prstGeom prst="rect">
            <a:avLst/>
          </a:prstGeom>
        </p:spPr>
        <p:txBody>
          <a:bodyPr vert="horz" lIns="91440" tIns="45720" rIns="91440" bIns="45720" rtlCol="0" anchor="t" anchorCtr="0">
            <a:normAutofit/>
          </a:bodyPr>
          <a:lstStyle/>
          <a:p>
            <a:pPr lvl="0"/>
            <a:r>
              <a:rPr lang="en-US" dirty="0" smtClean="0"/>
              <a:t>Click to add text or click an icon to add other content types.	</a:t>
            </a:r>
          </a:p>
          <a:p>
            <a:pPr lvl="1"/>
            <a:r>
              <a:rPr lang="en-US" dirty="0" smtClean="0"/>
              <a:t>Second level</a:t>
            </a:r>
          </a:p>
          <a:p>
            <a:pPr lvl="2"/>
            <a:r>
              <a:rPr lang="en-US" dirty="0" smtClean="0"/>
              <a:t>Third level</a:t>
            </a:r>
          </a:p>
        </p:txBody>
      </p:sp>
      <p:sp>
        <p:nvSpPr>
          <p:cNvPr id="4" name="Slide Number Placeholder 3"/>
          <p:cNvSpPr>
            <a:spLocks noGrp="1"/>
          </p:cNvSpPr>
          <p:nvPr>
            <p:ph type="sldNum" sz="quarter" idx="4"/>
          </p:nvPr>
        </p:nvSpPr>
        <p:spPr>
          <a:xfrm>
            <a:off x="4114800" y="4754880"/>
            <a:ext cx="914400" cy="230832"/>
          </a:xfrm>
          <a:prstGeom prst="rect">
            <a:avLst/>
          </a:prstGeom>
        </p:spPr>
        <p:txBody>
          <a:bodyPr vert="horz" lIns="91440" tIns="45720" rIns="91440" bIns="45720" rtlCol="0" anchor="b">
            <a:spAutoFit/>
          </a:bodyPr>
          <a:lstStyle>
            <a:lvl1pPr algn="ctr" defTabSz="182880">
              <a:defRPr sz="900">
                <a:solidFill>
                  <a:schemeClr val="bg1">
                    <a:lumMod val="65000"/>
                  </a:schemeClr>
                </a:solidFill>
              </a:defRPr>
            </a:lvl1pPr>
          </a:lstStyle>
          <a:p>
            <a:fld id="{4976208B-6111-490B-8CEC-FFB249DB2100}" type="slidenum">
              <a:rPr lang="en-US" smtClean="0"/>
              <a:pPr/>
              <a:t>‹#›</a:t>
            </a:fld>
            <a:endParaRPr lang="en-US" dirty="0"/>
          </a:p>
        </p:txBody>
      </p:sp>
      <p:sp>
        <p:nvSpPr>
          <p:cNvPr id="8" name="TextBox 4"/>
          <p:cNvSpPr txBox="1"/>
          <p:nvPr/>
        </p:nvSpPr>
        <p:spPr>
          <a:xfrm>
            <a:off x="3310128" y="4941552"/>
            <a:ext cx="2514600" cy="169277"/>
          </a:xfrm>
          <a:prstGeom prst="rect">
            <a:avLst/>
          </a:prstGeom>
          <a:noFill/>
        </p:spPr>
        <p:txBody>
          <a:bodyPr wrap="square" anchor="b" anchorCtr="0">
            <a:spAutoFit/>
          </a:bodyPr>
          <a:lstStyle/>
          <a:p>
            <a:pPr marL="0" marR="0" lvl="0" indent="0" algn="ctr" defTabSz="274320"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dirty="0" smtClean="0">
                <a:ln>
                  <a:noFill/>
                </a:ln>
                <a:solidFill>
                  <a:schemeClr val="bg1">
                    <a:lumMod val="85000"/>
                  </a:schemeClr>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dirty="0">
              <a:ln>
                <a:noFill/>
              </a:ln>
              <a:solidFill>
                <a:schemeClr val="bg1">
                  <a:lumMod val="85000"/>
                </a:schemeClr>
              </a:solidFill>
              <a:effectLst/>
              <a:uLnTx/>
              <a:uFillTx/>
              <a:latin typeface="+mn-lt"/>
              <a:ea typeface="Calibri" charset="0"/>
              <a:cs typeface="Arial" panose="020B0604020202020204" pitchFamily="34" charset="0"/>
            </a:endParaRPr>
          </a:p>
        </p:txBody>
      </p:sp>
    </p:spTree>
    <p:extLst>
      <p:ext uri="{BB962C8B-B14F-4D97-AF65-F5344CB8AC3E}">
        <p14:creationId xmlns:p14="http://schemas.microsoft.com/office/powerpoint/2010/main" val="524744438"/>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64" r:id="rId8"/>
    <p:sldLayoutId id="2147483965" r:id="rId9"/>
    <p:sldLayoutId id="2147483936" r:id="rId10"/>
    <p:sldLayoutId id="2147483937" r:id="rId11"/>
    <p:sldLayoutId id="2147483938" r:id="rId12"/>
    <p:sldLayoutId id="2147483939" r:id="rId13"/>
    <p:sldLayoutId id="2147483940" r:id="rId14"/>
    <p:sldLayoutId id="2147483935" r:id="rId15"/>
    <p:sldLayoutId id="2147483941" r:id="rId16"/>
    <p:sldLayoutId id="2147483963" r:id="rId17"/>
    <p:sldLayoutId id="2147483942" r:id="rId18"/>
  </p:sldLayoutIdLst>
  <p:transition>
    <p:fade/>
  </p:transition>
  <p:timing>
    <p:tnLst>
      <p:par>
        <p:cTn id="1" dur="indefinite" restart="never" nodeType="tmRoot"/>
      </p:par>
    </p:tnLst>
  </p:timing>
  <p:hf sldNum="0" hdr="0" ftr="0" dt="0"/>
  <p:txStyles>
    <p:titleStyle>
      <a:lvl1pPr algn="ctr" defTabSz="182880" rtl="0" eaLnBrk="1" latinLnBrk="0" hangingPunct="1">
        <a:spcBef>
          <a:spcPct val="0"/>
        </a:spcBef>
        <a:buNone/>
        <a:defRPr lang="en-US" sz="2800" kern="1200" cap="none" baseline="0" dirty="0">
          <a:solidFill>
            <a:schemeClr val="tx2"/>
          </a:solidFill>
          <a:latin typeface="+mj-lt"/>
          <a:ea typeface="+mj-ea"/>
          <a:cs typeface="+mj-cs"/>
        </a:defRPr>
      </a:lvl1pPr>
    </p:titleStyle>
    <p:bodyStyle>
      <a:lvl1pPr marL="182880" indent="-182880" algn="l" defTabSz="365760" rtl="0" eaLnBrk="1" latinLnBrk="0" hangingPunct="1">
        <a:lnSpc>
          <a:spcPct val="85000"/>
        </a:lnSpc>
        <a:spcBef>
          <a:spcPts val="800"/>
        </a:spcBef>
        <a:spcAft>
          <a:spcPts val="0"/>
        </a:spcAft>
        <a:buClr>
          <a:schemeClr val="accent1"/>
        </a:buClr>
        <a:buSzPct val="80000"/>
        <a:buFont typeface="Arial" pitchFamily="34" charset="0"/>
        <a:buChar char="•"/>
        <a:defRPr sz="2000" b="0" kern="1200" cap="none" baseline="0">
          <a:solidFill>
            <a:schemeClr val="tx2"/>
          </a:solidFill>
          <a:latin typeface="+mn-lt"/>
          <a:ea typeface="+mn-ea"/>
          <a:cs typeface="+mn-cs"/>
        </a:defRPr>
      </a:lvl1pPr>
      <a:lvl2pPr marL="365760" indent="-182880" algn="l" defTabSz="365760" rtl="0" eaLnBrk="1" latinLnBrk="0" hangingPunct="1">
        <a:lnSpc>
          <a:spcPct val="85000"/>
        </a:lnSpc>
        <a:spcBef>
          <a:spcPts val="800"/>
        </a:spcBef>
        <a:spcAft>
          <a:spcPts val="0"/>
        </a:spcAft>
        <a:buClr>
          <a:schemeClr val="tx1">
            <a:lumMod val="65000"/>
            <a:lumOff val="35000"/>
          </a:schemeClr>
        </a:buClr>
        <a:buSzPct val="80000"/>
        <a:buFont typeface="Arial" pitchFamily="34" charset="0"/>
        <a:buChar char="•"/>
        <a:tabLst/>
        <a:defRPr sz="1800" kern="1200" baseline="0">
          <a:solidFill>
            <a:schemeClr val="tx1">
              <a:lumMod val="65000"/>
              <a:lumOff val="35000"/>
            </a:schemeClr>
          </a:solidFill>
          <a:latin typeface="+mn-lt"/>
          <a:ea typeface="+mn-ea"/>
          <a:cs typeface="+mn-cs"/>
        </a:defRPr>
      </a:lvl2pPr>
      <a:lvl3pPr marL="548640" indent="-182880" algn="l" defTabSz="365760" rtl="0" eaLnBrk="1" latinLnBrk="0" hangingPunct="1">
        <a:lnSpc>
          <a:spcPct val="85000"/>
        </a:lnSpc>
        <a:spcBef>
          <a:spcPts val="800"/>
        </a:spcBef>
        <a:spcAft>
          <a:spcPts val="0"/>
        </a:spcAft>
        <a:buClr>
          <a:schemeClr val="tx1">
            <a:lumMod val="65000"/>
            <a:lumOff val="35000"/>
          </a:schemeClr>
        </a:buClr>
        <a:buSzPct val="100000"/>
        <a:buFont typeface="Calibri" panose="020F0502020204030204" pitchFamily="34" charset="0"/>
        <a:buChar char="-"/>
        <a:defRPr sz="1400" kern="1200" baseline="0">
          <a:solidFill>
            <a:schemeClr val="tx1">
              <a:lumMod val="65000"/>
              <a:lumOff val="35000"/>
            </a:schemeClr>
          </a:solidFill>
          <a:latin typeface="+mn-lt"/>
          <a:ea typeface="+mn-ea"/>
          <a:cs typeface="+mn-cs"/>
        </a:defRPr>
      </a:lvl3pPr>
      <a:lvl4pPr marL="73152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200" kern="1200" baseline="0">
          <a:solidFill>
            <a:schemeClr val="tx1">
              <a:lumMod val="65000"/>
              <a:lumOff val="35000"/>
            </a:schemeClr>
          </a:solidFill>
          <a:latin typeface="+mn-lt"/>
          <a:ea typeface="+mn-ea"/>
          <a:cs typeface="+mn-cs"/>
        </a:defRPr>
      </a:lvl4pPr>
      <a:lvl5pPr marL="91440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000" kern="1200" baseline="0">
          <a:solidFill>
            <a:schemeClr val="tx1">
              <a:lumMod val="65000"/>
              <a:lumOff val="35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oup 8"/>
          <p:cNvGrpSpPr/>
          <p:nvPr userDrawn="1"/>
        </p:nvGrpSpPr>
        <p:grpSpPr>
          <a:xfrm>
            <a:off x="8425797" y="4765184"/>
            <a:ext cx="526892" cy="220528"/>
            <a:chOff x="6145213" y="4384676"/>
            <a:chExt cx="1582738" cy="649287"/>
          </a:xfrm>
          <a:solidFill>
            <a:schemeClr val="tx2"/>
          </a:solidFill>
        </p:grpSpPr>
        <p:sp>
          <p:nvSpPr>
            <p:cNvPr id="10" name="Freeform 6"/>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 name="Title Placeholder 1"/>
          <p:cNvSpPr>
            <a:spLocks noGrp="1"/>
          </p:cNvSpPr>
          <p:nvPr>
            <p:ph type="title"/>
          </p:nvPr>
        </p:nvSpPr>
        <p:spPr>
          <a:xfrm>
            <a:off x="1447560" y="192024"/>
            <a:ext cx="7068312" cy="457200"/>
          </a:xfrm>
          <a:prstGeom prst="rect">
            <a:avLst/>
          </a:prstGeom>
        </p:spPr>
        <p:txBody>
          <a:bodyPr vert="horz" wrap="square" lIns="91440" tIns="45720" rIns="91440" bIns="45720" rtlCol="0" anchor="ctr" anchorCtr="0">
            <a:noAutofit/>
          </a:bodyPr>
          <a:lstStyle/>
          <a:p>
            <a:pPr lvl="0"/>
            <a:r>
              <a:rPr lang="en-US" dirty="0" smtClean="0"/>
              <a:t>Click to edit Master title style</a:t>
            </a:r>
            <a:endParaRPr lang="en-US" dirty="0"/>
          </a:p>
        </p:txBody>
      </p:sp>
      <p:sp>
        <p:nvSpPr>
          <p:cNvPr id="3" name="Text Placeholder 2"/>
          <p:cNvSpPr>
            <a:spLocks noGrp="1"/>
          </p:cNvSpPr>
          <p:nvPr>
            <p:ph type="body" idx="1"/>
          </p:nvPr>
        </p:nvSpPr>
        <p:spPr>
          <a:xfrm>
            <a:off x="626364" y="1014984"/>
            <a:ext cx="7891272" cy="3639312"/>
          </a:xfrm>
          <a:prstGeom prst="rect">
            <a:avLst/>
          </a:prstGeom>
        </p:spPr>
        <p:txBody>
          <a:bodyPr vert="horz" lIns="91440" tIns="45720" rIns="91440" bIns="45720" rtlCol="0" anchor="t" anchorCtr="0">
            <a:normAutofit/>
          </a:bodyPr>
          <a:lstStyle/>
          <a:p>
            <a:pPr lvl="0"/>
            <a:r>
              <a:rPr lang="en-US" dirty="0" smtClean="0"/>
              <a:t>Click to add text or click an icon to add other content types.	</a:t>
            </a:r>
          </a:p>
          <a:p>
            <a:pPr lvl="1"/>
            <a:r>
              <a:rPr lang="en-US" dirty="0" smtClean="0"/>
              <a:t>Second level</a:t>
            </a:r>
          </a:p>
          <a:p>
            <a:pPr lvl="2"/>
            <a:r>
              <a:rPr lang="en-US" dirty="0" smtClean="0"/>
              <a:t>Third level</a:t>
            </a:r>
          </a:p>
        </p:txBody>
      </p:sp>
      <p:sp>
        <p:nvSpPr>
          <p:cNvPr id="4" name="Slide Number Placeholder 3"/>
          <p:cNvSpPr>
            <a:spLocks noGrp="1"/>
          </p:cNvSpPr>
          <p:nvPr>
            <p:ph type="sldNum" sz="quarter" idx="4"/>
          </p:nvPr>
        </p:nvSpPr>
        <p:spPr>
          <a:xfrm>
            <a:off x="4114800" y="4754880"/>
            <a:ext cx="914400" cy="230832"/>
          </a:xfrm>
          <a:prstGeom prst="rect">
            <a:avLst/>
          </a:prstGeom>
        </p:spPr>
        <p:txBody>
          <a:bodyPr vert="horz" lIns="91440" tIns="45720" rIns="91440" bIns="45720" rtlCol="0" anchor="b">
            <a:spAutoFit/>
          </a:bodyPr>
          <a:lstStyle>
            <a:lvl1pPr algn="ctr" defTabSz="182880">
              <a:defRPr sz="900">
                <a:solidFill>
                  <a:schemeClr val="bg1">
                    <a:lumMod val="65000"/>
                  </a:schemeClr>
                </a:solidFill>
              </a:defRPr>
            </a:lvl1pPr>
          </a:lstStyle>
          <a:p>
            <a:fld id="{4976208B-6111-490B-8CEC-FFB249DB2100}" type="slidenum">
              <a:rPr lang="en-US" smtClean="0"/>
              <a:pPr/>
              <a:t>‹#›</a:t>
            </a:fld>
            <a:endParaRPr lang="en-US" dirty="0"/>
          </a:p>
        </p:txBody>
      </p:sp>
      <p:sp>
        <p:nvSpPr>
          <p:cNvPr id="8" name="TextBox 4"/>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dirty="0" smtClean="0">
                <a:ln>
                  <a:noFill/>
                </a:ln>
                <a:solidFill>
                  <a:schemeClr val="bg1">
                    <a:lumMod val="85000"/>
                  </a:schemeClr>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dirty="0">
              <a:ln>
                <a:noFill/>
              </a:ln>
              <a:solidFill>
                <a:schemeClr val="bg1">
                  <a:lumMod val="85000"/>
                </a:schemeClr>
              </a:solidFill>
              <a:effectLst/>
              <a:uLnTx/>
              <a:uFillTx/>
              <a:latin typeface="+mn-lt"/>
              <a:ea typeface="Calibri" charset="0"/>
              <a:cs typeface="Arial" panose="020B0604020202020204" pitchFamily="34" charset="0"/>
            </a:endParaRPr>
          </a:p>
        </p:txBody>
      </p:sp>
      <p:grpSp>
        <p:nvGrpSpPr>
          <p:cNvPr id="18" name="Group 17"/>
          <p:cNvGrpSpPr>
            <a:grpSpLocks noChangeAspect="1"/>
          </p:cNvGrpSpPr>
          <p:nvPr userDrawn="1"/>
        </p:nvGrpSpPr>
        <p:grpSpPr>
          <a:xfrm>
            <a:off x="278497" y="137381"/>
            <a:ext cx="914400" cy="636169"/>
            <a:chOff x="3100388" y="1555751"/>
            <a:chExt cx="2932113" cy="2039938"/>
          </a:xfrm>
        </p:grpSpPr>
        <p:grpSp>
          <p:nvGrpSpPr>
            <p:cNvPr id="19" name="Group 18"/>
            <p:cNvGrpSpPr/>
            <p:nvPr userDrawn="1"/>
          </p:nvGrpSpPr>
          <p:grpSpPr>
            <a:xfrm>
              <a:off x="3100388" y="2832101"/>
              <a:ext cx="2932113" cy="763588"/>
              <a:chOff x="3100388" y="2832101"/>
              <a:chExt cx="2932113" cy="763588"/>
            </a:xfrm>
            <a:solidFill>
              <a:srgbClr val="1F344C"/>
            </a:solidFill>
          </p:grpSpPr>
          <p:sp>
            <p:nvSpPr>
              <p:cNvPr id="23" name="Freeform 19"/>
              <p:cNvSpPr>
                <a:spLocks/>
              </p:cNvSpPr>
              <p:nvPr userDrawn="1"/>
            </p:nvSpPr>
            <p:spPr bwMode="auto">
              <a:xfrm>
                <a:off x="3100388" y="2832101"/>
                <a:ext cx="339725" cy="588963"/>
              </a:xfrm>
              <a:custGeom>
                <a:avLst/>
                <a:gdLst>
                  <a:gd name="T0" fmla="*/ 269 w 428"/>
                  <a:gd name="T1" fmla="*/ 2 h 741"/>
                  <a:gd name="T2" fmla="*/ 337 w 428"/>
                  <a:gd name="T3" fmla="*/ 21 h 741"/>
                  <a:gd name="T4" fmla="*/ 393 w 428"/>
                  <a:gd name="T5" fmla="*/ 57 h 741"/>
                  <a:gd name="T6" fmla="*/ 387 w 428"/>
                  <a:gd name="T7" fmla="*/ 105 h 741"/>
                  <a:gd name="T8" fmla="*/ 346 w 428"/>
                  <a:gd name="T9" fmla="*/ 66 h 741"/>
                  <a:gd name="T10" fmla="*/ 292 w 428"/>
                  <a:gd name="T11" fmla="*/ 42 h 741"/>
                  <a:gd name="T12" fmla="*/ 229 w 428"/>
                  <a:gd name="T13" fmla="*/ 33 h 741"/>
                  <a:gd name="T14" fmla="*/ 176 w 428"/>
                  <a:gd name="T15" fmla="*/ 38 h 741"/>
                  <a:gd name="T16" fmla="*/ 128 w 428"/>
                  <a:gd name="T17" fmla="*/ 57 h 741"/>
                  <a:gd name="T18" fmla="*/ 87 w 428"/>
                  <a:gd name="T19" fmla="*/ 88 h 741"/>
                  <a:gd name="T20" fmla="*/ 58 w 428"/>
                  <a:gd name="T21" fmla="*/ 131 h 741"/>
                  <a:gd name="T22" fmla="*/ 48 w 428"/>
                  <a:gd name="T23" fmla="*/ 186 h 741"/>
                  <a:gd name="T24" fmla="*/ 57 w 428"/>
                  <a:gd name="T25" fmla="*/ 238 h 741"/>
                  <a:gd name="T26" fmla="*/ 82 w 428"/>
                  <a:gd name="T27" fmla="*/ 278 h 741"/>
                  <a:gd name="T28" fmla="*/ 118 w 428"/>
                  <a:gd name="T29" fmla="*/ 307 h 741"/>
                  <a:gd name="T30" fmla="*/ 163 w 428"/>
                  <a:gd name="T31" fmla="*/ 330 h 741"/>
                  <a:gd name="T32" fmla="*/ 212 w 428"/>
                  <a:gd name="T33" fmla="*/ 349 h 741"/>
                  <a:gd name="T34" fmla="*/ 264 w 428"/>
                  <a:gd name="T35" fmla="*/ 368 h 741"/>
                  <a:gd name="T36" fmla="*/ 315 w 428"/>
                  <a:gd name="T37" fmla="*/ 389 h 741"/>
                  <a:gd name="T38" fmla="*/ 358 w 428"/>
                  <a:gd name="T39" fmla="*/ 413 h 741"/>
                  <a:gd name="T40" fmla="*/ 396 w 428"/>
                  <a:gd name="T41" fmla="*/ 446 h 741"/>
                  <a:gd name="T42" fmla="*/ 419 w 428"/>
                  <a:gd name="T43" fmla="*/ 491 h 741"/>
                  <a:gd name="T44" fmla="*/ 428 w 428"/>
                  <a:gd name="T45" fmla="*/ 549 h 741"/>
                  <a:gd name="T46" fmla="*/ 418 w 428"/>
                  <a:gd name="T47" fmla="*/ 612 h 741"/>
                  <a:gd name="T48" fmla="*/ 391 w 428"/>
                  <a:gd name="T49" fmla="*/ 662 h 741"/>
                  <a:gd name="T50" fmla="*/ 351 w 428"/>
                  <a:gd name="T51" fmla="*/ 701 h 741"/>
                  <a:gd name="T52" fmla="*/ 299 w 428"/>
                  <a:gd name="T53" fmla="*/ 727 h 741"/>
                  <a:gd name="T54" fmla="*/ 240 w 428"/>
                  <a:gd name="T55" fmla="*/ 740 h 741"/>
                  <a:gd name="T56" fmla="*/ 169 w 428"/>
                  <a:gd name="T57" fmla="*/ 739 h 741"/>
                  <a:gd name="T58" fmla="*/ 91 w 428"/>
                  <a:gd name="T59" fmla="*/ 719 h 741"/>
                  <a:gd name="T60" fmla="*/ 27 w 428"/>
                  <a:gd name="T61" fmla="*/ 678 h 741"/>
                  <a:gd name="T62" fmla="*/ 25 w 428"/>
                  <a:gd name="T63" fmla="*/ 626 h 741"/>
                  <a:gd name="T64" fmla="*/ 80 w 428"/>
                  <a:gd name="T65" fmla="*/ 670 h 741"/>
                  <a:gd name="T66" fmla="*/ 142 w 428"/>
                  <a:gd name="T67" fmla="*/ 698 h 741"/>
                  <a:gd name="T68" fmla="*/ 210 w 428"/>
                  <a:gd name="T69" fmla="*/ 707 h 741"/>
                  <a:gd name="T70" fmla="*/ 265 w 428"/>
                  <a:gd name="T71" fmla="*/ 701 h 741"/>
                  <a:gd name="T72" fmla="*/ 313 w 428"/>
                  <a:gd name="T73" fmla="*/ 681 h 741"/>
                  <a:gd name="T74" fmla="*/ 354 w 428"/>
                  <a:gd name="T75" fmla="*/ 650 h 741"/>
                  <a:gd name="T76" fmla="*/ 381 w 428"/>
                  <a:gd name="T77" fmla="*/ 606 h 741"/>
                  <a:gd name="T78" fmla="*/ 391 w 428"/>
                  <a:gd name="T79" fmla="*/ 551 h 741"/>
                  <a:gd name="T80" fmla="*/ 382 w 428"/>
                  <a:gd name="T81" fmla="*/ 499 h 741"/>
                  <a:gd name="T82" fmla="*/ 357 w 428"/>
                  <a:gd name="T83" fmla="*/ 460 h 741"/>
                  <a:gd name="T84" fmla="*/ 321 w 428"/>
                  <a:gd name="T85" fmla="*/ 430 h 741"/>
                  <a:gd name="T86" fmla="*/ 276 w 428"/>
                  <a:gd name="T87" fmla="*/ 408 h 741"/>
                  <a:gd name="T88" fmla="*/ 227 w 428"/>
                  <a:gd name="T89" fmla="*/ 389 h 741"/>
                  <a:gd name="T90" fmla="*/ 175 w 428"/>
                  <a:gd name="T91" fmla="*/ 371 h 741"/>
                  <a:gd name="T92" fmla="*/ 126 w 428"/>
                  <a:gd name="T93" fmla="*/ 349 h 741"/>
                  <a:gd name="T94" fmla="*/ 81 w 428"/>
                  <a:gd name="T95" fmla="*/ 324 h 741"/>
                  <a:gd name="T96" fmla="*/ 45 w 428"/>
                  <a:gd name="T97" fmla="*/ 291 h 741"/>
                  <a:gd name="T98" fmla="*/ 20 w 428"/>
                  <a:gd name="T99" fmla="*/ 245 h 741"/>
                  <a:gd name="T100" fmla="*/ 12 w 428"/>
                  <a:gd name="T101" fmla="*/ 187 h 741"/>
                  <a:gd name="T102" fmla="*/ 21 w 428"/>
                  <a:gd name="T103" fmla="*/ 125 h 741"/>
                  <a:gd name="T104" fmla="*/ 49 w 428"/>
                  <a:gd name="T105" fmla="*/ 76 h 741"/>
                  <a:gd name="T106" fmla="*/ 90 w 428"/>
                  <a:gd name="T107" fmla="*/ 39 h 741"/>
                  <a:gd name="T108" fmla="*/ 142 w 428"/>
                  <a:gd name="T109" fmla="*/ 14 h 741"/>
                  <a:gd name="T110" fmla="*/ 200 w 428"/>
                  <a:gd name="T111" fmla="*/ 1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8" h="741">
                    <a:moveTo>
                      <a:pt x="230" y="0"/>
                    </a:moveTo>
                    <a:lnTo>
                      <a:pt x="269" y="2"/>
                    </a:lnTo>
                    <a:lnTo>
                      <a:pt x="305" y="10"/>
                    </a:lnTo>
                    <a:lnTo>
                      <a:pt x="337" y="21"/>
                    </a:lnTo>
                    <a:lnTo>
                      <a:pt x="366" y="37"/>
                    </a:lnTo>
                    <a:lnTo>
                      <a:pt x="393" y="57"/>
                    </a:lnTo>
                    <a:lnTo>
                      <a:pt x="415" y="80"/>
                    </a:lnTo>
                    <a:lnTo>
                      <a:pt x="387" y="105"/>
                    </a:lnTo>
                    <a:lnTo>
                      <a:pt x="367" y="83"/>
                    </a:lnTo>
                    <a:lnTo>
                      <a:pt x="346" y="66"/>
                    </a:lnTo>
                    <a:lnTo>
                      <a:pt x="320" y="52"/>
                    </a:lnTo>
                    <a:lnTo>
                      <a:pt x="292" y="42"/>
                    </a:lnTo>
                    <a:lnTo>
                      <a:pt x="262" y="35"/>
                    </a:lnTo>
                    <a:lnTo>
                      <a:pt x="229" y="33"/>
                    </a:lnTo>
                    <a:lnTo>
                      <a:pt x="202" y="34"/>
                    </a:lnTo>
                    <a:lnTo>
                      <a:pt x="176" y="38"/>
                    </a:lnTo>
                    <a:lnTo>
                      <a:pt x="152" y="46"/>
                    </a:lnTo>
                    <a:lnTo>
                      <a:pt x="128" y="57"/>
                    </a:lnTo>
                    <a:lnTo>
                      <a:pt x="106" y="71"/>
                    </a:lnTo>
                    <a:lnTo>
                      <a:pt x="87" y="88"/>
                    </a:lnTo>
                    <a:lnTo>
                      <a:pt x="71" y="107"/>
                    </a:lnTo>
                    <a:lnTo>
                      <a:pt x="58" y="131"/>
                    </a:lnTo>
                    <a:lnTo>
                      <a:pt x="52" y="156"/>
                    </a:lnTo>
                    <a:lnTo>
                      <a:pt x="48" y="186"/>
                    </a:lnTo>
                    <a:lnTo>
                      <a:pt x="51" y="214"/>
                    </a:lnTo>
                    <a:lnTo>
                      <a:pt x="57" y="238"/>
                    </a:lnTo>
                    <a:lnTo>
                      <a:pt x="67" y="259"/>
                    </a:lnTo>
                    <a:lnTo>
                      <a:pt x="82" y="278"/>
                    </a:lnTo>
                    <a:lnTo>
                      <a:pt x="99" y="294"/>
                    </a:lnTo>
                    <a:lnTo>
                      <a:pt x="118" y="307"/>
                    </a:lnTo>
                    <a:lnTo>
                      <a:pt x="139" y="320"/>
                    </a:lnTo>
                    <a:lnTo>
                      <a:pt x="163" y="330"/>
                    </a:lnTo>
                    <a:lnTo>
                      <a:pt x="188" y="340"/>
                    </a:lnTo>
                    <a:lnTo>
                      <a:pt x="212" y="349"/>
                    </a:lnTo>
                    <a:lnTo>
                      <a:pt x="238" y="358"/>
                    </a:lnTo>
                    <a:lnTo>
                      <a:pt x="264" y="368"/>
                    </a:lnTo>
                    <a:lnTo>
                      <a:pt x="290" y="377"/>
                    </a:lnTo>
                    <a:lnTo>
                      <a:pt x="315" y="389"/>
                    </a:lnTo>
                    <a:lnTo>
                      <a:pt x="337" y="400"/>
                    </a:lnTo>
                    <a:lnTo>
                      <a:pt x="358" y="413"/>
                    </a:lnTo>
                    <a:lnTo>
                      <a:pt x="379" y="429"/>
                    </a:lnTo>
                    <a:lnTo>
                      <a:pt x="396" y="446"/>
                    </a:lnTo>
                    <a:lnTo>
                      <a:pt x="409" y="467"/>
                    </a:lnTo>
                    <a:lnTo>
                      <a:pt x="419" y="491"/>
                    </a:lnTo>
                    <a:lnTo>
                      <a:pt x="426" y="518"/>
                    </a:lnTo>
                    <a:lnTo>
                      <a:pt x="428" y="549"/>
                    </a:lnTo>
                    <a:lnTo>
                      <a:pt x="426" y="581"/>
                    </a:lnTo>
                    <a:lnTo>
                      <a:pt x="418" y="612"/>
                    </a:lnTo>
                    <a:lnTo>
                      <a:pt x="407" y="639"/>
                    </a:lnTo>
                    <a:lnTo>
                      <a:pt x="391" y="662"/>
                    </a:lnTo>
                    <a:lnTo>
                      <a:pt x="373" y="684"/>
                    </a:lnTo>
                    <a:lnTo>
                      <a:pt x="351" y="701"/>
                    </a:lnTo>
                    <a:lnTo>
                      <a:pt x="326" y="715"/>
                    </a:lnTo>
                    <a:lnTo>
                      <a:pt x="299" y="727"/>
                    </a:lnTo>
                    <a:lnTo>
                      <a:pt x="271" y="734"/>
                    </a:lnTo>
                    <a:lnTo>
                      <a:pt x="240" y="740"/>
                    </a:lnTo>
                    <a:lnTo>
                      <a:pt x="210" y="741"/>
                    </a:lnTo>
                    <a:lnTo>
                      <a:pt x="169" y="739"/>
                    </a:lnTo>
                    <a:lnTo>
                      <a:pt x="128" y="731"/>
                    </a:lnTo>
                    <a:lnTo>
                      <a:pt x="91" y="719"/>
                    </a:lnTo>
                    <a:lnTo>
                      <a:pt x="57" y="701"/>
                    </a:lnTo>
                    <a:lnTo>
                      <a:pt x="27" y="678"/>
                    </a:lnTo>
                    <a:lnTo>
                      <a:pt x="0" y="651"/>
                    </a:lnTo>
                    <a:lnTo>
                      <a:pt x="25" y="626"/>
                    </a:lnTo>
                    <a:lnTo>
                      <a:pt x="51" y="650"/>
                    </a:lnTo>
                    <a:lnTo>
                      <a:pt x="80" y="670"/>
                    </a:lnTo>
                    <a:lnTo>
                      <a:pt x="109" y="687"/>
                    </a:lnTo>
                    <a:lnTo>
                      <a:pt x="142" y="698"/>
                    </a:lnTo>
                    <a:lnTo>
                      <a:pt x="175" y="705"/>
                    </a:lnTo>
                    <a:lnTo>
                      <a:pt x="210" y="707"/>
                    </a:lnTo>
                    <a:lnTo>
                      <a:pt x="238" y="706"/>
                    </a:lnTo>
                    <a:lnTo>
                      <a:pt x="265" y="701"/>
                    </a:lnTo>
                    <a:lnTo>
                      <a:pt x="290" y="693"/>
                    </a:lnTo>
                    <a:lnTo>
                      <a:pt x="313" y="681"/>
                    </a:lnTo>
                    <a:lnTo>
                      <a:pt x="335" y="667"/>
                    </a:lnTo>
                    <a:lnTo>
                      <a:pt x="354" y="650"/>
                    </a:lnTo>
                    <a:lnTo>
                      <a:pt x="370" y="630"/>
                    </a:lnTo>
                    <a:lnTo>
                      <a:pt x="381" y="606"/>
                    </a:lnTo>
                    <a:lnTo>
                      <a:pt x="388" y="580"/>
                    </a:lnTo>
                    <a:lnTo>
                      <a:pt x="391" y="551"/>
                    </a:lnTo>
                    <a:lnTo>
                      <a:pt x="389" y="523"/>
                    </a:lnTo>
                    <a:lnTo>
                      <a:pt x="382" y="499"/>
                    </a:lnTo>
                    <a:lnTo>
                      <a:pt x="372" y="478"/>
                    </a:lnTo>
                    <a:lnTo>
                      <a:pt x="357" y="460"/>
                    </a:lnTo>
                    <a:lnTo>
                      <a:pt x="340" y="444"/>
                    </a:lnTo>
                    <a:lnTo>
                      <a:pt x="321" y="430"/>
                    </a:lnTo>
                    <a:lnTo>
                      <a:pt x="300" y="419"/>
                    </a:lnTo>
                    <a:lnTo>
                      <a:pt x="276" y="408"/>
                    </a:lnTo>
                    <a:lnTo>
                      <a:pt x="253" y="398"/>
                    </a:lnTo>
                    <a:lnTo>
                      <a:pt x="227" y="389"/>
                    </a:lnTo>
                    <a:lnTo>
                      <a:pt x="201" y="380"/>
                    </a:lnTo>
                    <a:lnTo>
                      <a:pt x="175" y="371"/>
                    </a:lnTo>
                    <a:lnTo>
                      <a:pt x="151" y="360"/>
                    </a:lnTo>
                    <a:lnTo>
                      <a:pt x="126" y="349"/>
                    </a:lnTo>
                    <a:lnTo>
                      <a:pt x="102" y="338"/>
                    </a:lnTo>
                    <a:lnTo>
                      <a:pt x="81" y="324"/>
                    </a:lnTo>
                    <a:lnTo>
                      <a:pt x="62" y="309"/>
                    </a:lnTo>
                    <a:lnTo>
                      <a:pt x="45" y="291"/>
                    </a:lnTo>
                    <a:lnTo>
                      <a:pt x="31" y="269"/>
                    </a:lnTo>
                    <a:lnTo>
                      <a:pt x="20" y="245"/>
                    </a:lnTo>
                    <a:lnTo>
                      <a:pt x="15" y="218"/>
                    </a:lnTo>
                    <a:lnTo>
                      <a:pt x="12" y="187"/>
                    </a:lnTo>
                    <a:lnTo>
                      <a:pt x="15" y="154"/>
                    </a:lnTo>
                    <a:lnTo>
                      <a:pt x="21" y="125"/>
                    </a:lnTo>
                    <a:lnTo>
                      <a:pt x="34" y="99"/>
                    </a:lnTo>
                    <a:lnTo>
                      <a:pt x="49" y="76"/>
                    </a:lnTo>
                    <a:lnTo>
                      <a:pt x="69" y="56"/>
                    </a:lnTo>
                    <a:lnTo>
                      <a:pt x="90" y="39"/>
                    </a:lnTo>
                    <a:lnTo>
                      <a:pt x="115" y="25"/>
                    </a:lnTo>
                    <a:lnTo>
                      <a:pt x="142" y="14"/>
                    </a:lnTo>
                    <a:lnTo>
                      <a:pt x="170" y="7"/>
                    </a:lnTo>
                    <a:lnTo>
                      <a:pt x="200" y="1"/>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noEditPoints="1"/>
              </p:cNvSpPr>
              <p:nvPr userDrawn="1"/>
            </p:nvSpPr>
            <p:spPr bwMode="auto">
              <a:xfrm>
                <a:off x="3492501" y="2847976"/>
                <a:ext cx="506413" cy="557213"/>
              </a:xfrm>
              <a:custGeom>
                <a:avLst/>
                <a:gdLst>
                  <a:gd name="T0" fmla="*/ 323 w 640"/>
                  <a:gd name="T1" fmla="*/ 34 h 703"/>
                  <a:gd name="T2" fmla="*/ 137 w 640"/>
                  <a:gd name="T3" fmla="*/ 474 h 703"/>
                  <a:gd name="T4" fmla="*/ 505 w 640"/>
                  <a:gd name="T5" fmla="*/ 474 h 703"/>
                  <a:gd name="T6" fmla="*/ 323 w 640"/>
                  <a:gd name="T7" fmla="*/ 34 h 703"/>
                  <a:gd name="T8" fmla="*/ 304 w 640"/>
                  <a:gd name="T9" fmla="*/ 0 h 703"/>
                  <a:gd name="T10" fmla="*/ 344 w 640"/>
                  <a:gd name="T11" fmla="*/ 0 h 703"/>
                  <a:gd name="T12" fmla="*/ 640 w 640"/>
                  <a:gd name="T13" fmla="*/ 703 h 703"/>
                  <a:gd name="T14" fmla="*/ 599 w 640"/>
                  <a:gd name="T15" fmla="*/ 703 h 703"/>
                  <a:gd name="T16" fmla="*/ 518 w 640"/>
                  <a:gd name="T17" fmla="*/ 507 h 703"/>
                  <a:gd name="T18" fmla="*/ 124 w 640"/>
                  <a:gd name="T19" fmla="*/ 507 h 703"/>
                  <a:gd name="T20" fmla="*/ 41 w 640"/>
                  <a:gd name="T21" fmla="*/ 703 h 703"/>
                  <a:gd name="T22" fmla="*/ 0 w 640"/>
                  <a:gd name="T23" fmla="*/ 703 h 703"/>
                  <a:gd name="T24" fmla="*/ 304 w 640"/>
                  <a:gd name="T25" fmla="*/ 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0" h="703">
                    <a:moveTo>
                      <a:pt x="323" y="34"/>
                    </a:moveTo>
                    <a:lnTo>
                      <a:pt x="137" y="474"/>
                    </a:lnTo>
                    <a:lnTo>
                      <a:pt x="505" y="474"/>
                    </a:lnTo>
                    <a:lnTo>
                      <a:pt x="323" y="34"/>
                    </a:lnTo>
                    <a:close/>
                    <a:moveTo>
                      <a:pt x="304" y="0"/>
                    </a:moveTo>
                    <a:lnTo>
                      <a:pt x="344" y="0"/>
                    </a:lnTo>
                    <a:lnTo>
                      <a:pt x="640" y="703"/>
                    </a:lnTo>
                    <a:lnTo>
                      <a:pt x="599" y="703"/>
                    </a:lnTo>
                    <a:lnTo>
                      <a:pt x="518" y="507"/>
                    </a:lnTo>
                    <a:lnTo>
                      <a:pt x="124" y="507"/>
                    </a:lnTo>
                    <a:lnTo>
                      <a:pt x="41" y="703"/>
                    </a:lnTo>
                    <a:lnTo>
                      <a:pt x="0" y="703"/>
                    </a:lnTo>
                    <a:lnTo>
                      <a:pt x="3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1"/>
              <p:cNvSpPr>
                <a:spLocks/>
              </p:cNvSpPr>
              <p:nvPr userDrawn="1"/>
            </p:nvSpPr>
            <p:spPr bwMode="auto">
              <a:xfrm>
                <a:off x="4048126" y="2832101"/>
                <a:ext cx="339725" cy="588963"/>
              </a:xfrm>
              <a:custGeom>
                <a:avLst/>
                <a:gdLst>
                  <a:gd name="T0" fmla="*/ 269 w 429"/>
                  <a:gd name="T1" fmla="*/ 2 h 741"/>
                  <a:gd name="T2" fmla="*/ 338 w 429"/>
                  <a:gd name="T3" fmla="*/ 21 h 741"/>
                  <a:gd name="T4" fmla="*/ 394 w 429"/>
                  <a:gd name="T5" fmla="*/ 57 h 741"/>
                  <a:gd name="T6" fmla="*/ 387 w 429"/>
                  <a:gd name="T7" fmla="*/ 105 h 741"/>
                  <a:gd name="T8" fmla="*/ 347 w 429"/>
                  <a:gd name="T9" fmla="*/ 66 h 741"/>
                  <a:gd name="T10" fmla="*/ 293 w 429"/>
                  <a:gd name="T11" fmla="*/ 42 h 741"/>
                  <a:gd name="T12" fmla="*/ 230 w 429"/>
                  <a:gd name="T13" fmla="*/ 33 h 741"/>
                  <a:gd name="T14" fmla="*/ 177 w 429"/>
                  <a:gd name="T15" fmla="*/ 38 h 741"/>
                  <a:gd name="T16" fmla="*/ 129 w 429"/>
                  <a:gd name="T17" fmla="*/ 57 h 741"/>
                  <a:gd name="T18" fmla="*/ 87 w 429"/>
                  <a:gd name="T19" fmla="*/ 88 h 741"/>
                  <a:gd name="T20" fmla="*/ 60 w 429"/>
                  <a:gd name="T21" fmla="*/ 131 h 741"/>
                  <a:gd name="T22" fmla="*/ 49 w 429"/>
                  <a:gd name="T23" fmla="*/ 186 h 741"/>
                  <a:gd name="T24" fmla="*/ 58 w 429"/>
                  <a:gd name="T25" fmla="*/ 238 h 741"/>
                  <a:gd name="T26" fmla="*/ 82 w 429"/>
                  <a:gd name="T27" fmla="*/ 278 h 741"/>
                  <a:gd name="T28" fmla="*/ 118 w 429"/>
                  <a:gd name="T29" fmla="*/ 307 h 741"/>
                  <a:gd name="T30" fmla="*/ 163 w 429"/>
                  <a:gd name="T31" fmla="*/ 330 h 741"/>
                  <a:gd name="T32" fmla="*/ 213 w 429"/>
                  <a:gd name="T33" fmla="*/ 349 h 741"/>
                  <a:gd name="T34" fmla="*/ 264 w 429"/>
                  <a:gd name="T35" fmla="*/ 368 h 741"/>
                  <a:gd name="T36" fmla="*/ 315 w 429"/>
                  <a:gd name="T37" fmla="*/ 389 h 741"/>
                  <a:gd name="T38" fmla="*/ 359 w 429"/>
                  <a:gd name="T39" fmla="*/ 413 h 741"/>
                  <a:gd name="T40" fmla="*/ 396 w 429"/>
                  <a:gd name="T41" fmla="*/ 446 h 741"/>
                  <a:gd name="T42" fmla="*/ 420 w 429"/>
                  <a:gd name="T43" fmla="*/ 491 h 741"/>
                  <a:gd name="T44" fmla="*/ 429 w 429"/>
                  <a:gd name="T45" fmla="*/ 549 h 741"/>
                  <a:gd name="T46" fmla="*/ 418 w 429"/>
                  <a:gd name="T47" fmla="*/ 612 h 741"/>
                  <a:gd name="T48" fmla="*/ 391 w 429"/>
                  <a:gd name="T49" fmla="*/ 662 h 741"/>
                  <a:gd name="T50" fmla="*/ 351 w 429"/>
                  <a:gd name="T51" fmla="*/ 701 h 741"/>
                  <a:gd name="T52" fmla="*/ 299 w 429"/>
                  <a:gd name="T53" fmla="*/ 727 h 741"/>
                  <a:gd name="T54" fmla="*/ 241 w 429"/>
                  <a:gd name="T55" fmla="*/ 740 h 741"/>
                  <a:gd name="T56" fmla="*/ 169 w 429"/>
                  <a:gd name="T57" fmla="*/ 739 h 741"/>
                  <a:gd name="T58" fmla="*/ 91 w 429"/>
                  <a:gd name="T59" fmla="*/ 719 h 741"/>
                  <a:gd name="T60" fmla="*/ 27 w 429"/>
                  <a:gd name="T61" fmla="*/ 678 h 741"/>
                  <a:gd name="T62" fmla="*/ 25 w 429"/>
                  <a:gd name="T63" fmla="*/ 626 h 741"/>
                  <a:gd name="T64" fmla="*/ 80 w 429"/>
                  <a:gd name="T65" fmla="*/ 670 h 741"/>
                  <a:gd name="T66" fmla="*/ 142 w 429"/>
                  <a:gd name="T67" fmla="*/ 698 h 741"/>
                  <a:gd name="T68" fmla="*/ 211 w 429"/>
                  <a:gd name="T69" fmla="*/ 707 h 741"/>
                  <a:gd name="T70" fmla="*/ 266 w 429"/>
                  <a:gd name="T71" fmla="*/ 701 h 741"/>
                  <a:gd name="T72" fmla="*/ 314 w 429"/>
                  <a:gd name="T73" fmla="*/ 681 h 741"/>
                  <a:gd name="T74" fmla="*/ 354 w 429"/>
                  <a:gd name="T75" fmla="*/ 650 h 741"/>
                  <a:gd name="T76" fmla="*/ 381 w 429"/>
                  <a:gd name="T77" fmla="*/ 606 h 741"/>
                  <a:gd name="T78" fmla="*/ 391 w 429"/>
                  <a:gd name="T79" fmla="*/ 551 h 741"/>
                  <a:gd name="T80" fmla="*/ 382 w 429"/>
                  <a:gd name="T81" fmla="*/ 499 h 741"/>
                  <a:gd name="T82" fmla="*/ 358 w 429"/>
                  <a:gd name="T83" fmla="*/ 460 h 741"/>
                  <a:gd name="T84" fmla="*/ 322 w 429"/>
                  <a:gd name="T85" fmla="*/ 430 h 741"/>
                  <a:gd name="T86" fmla="*/ 277 w 429"/>
                  <a:gd name="T87" fmla="*/ 408 h 741"/>
                  <a:gd name="T88" fmla="*/ 227 w 429"/>
                  <a:gd name="T89" fmla="*/ 389 h 741"/>
                  <a:gd name="T90" fmla="*/ 176 w 429"/>
                  <a:gd name="T91" fmla="*/ 371 h 741"/>
                  <a:gd name="T92" fmla="*/ 126 w 429"/>
                  <a:gd name="T93" fmla="*/ 349 h 741"/>
                  <a:gd name="T94" fmla="*/ 81 w 429"/>
                  <a:gd name="T95" fmla="*/ 324 h 741"/>
                  <a:gd name="T96" fmla="*/ 45 w 429"/>
                  <a:gd name="T97" fmla="*/ 291 h 741"/>
                  <a:gd name="T98" fmla="*/ 21 w 429"/>
                  <a:gd name="T99" fmla="*/ 245 h 741"/>
                  <a:gd name="T100" fmla="*/ 13 w 429"/>
                  <a:gd name="T101" fmla="*/ 187 h 741"/>
                  <a:gd name="T102" fmla="*/ 22 w 429"/>
                  <a:gd name="T103" fmla="*/ 125 h 741"/>
                  <a:gd name="T104" fmla="*/ 50 w 429"/>
                  <a:gd name="T105" fmla="*/ 76 h 741"/>
                  <a:gd name="T106" fmla="*/ 90 w 429"/>
                  <a:gd name="T107" fmla="*/ 39 h 741"/>
                  <a:gd name="T108" fmla="*/ 142 w 429"/>
                  <a:gd name="T109" fmla="*/ 14 h 741"/>
                  <a:gd name="T110" fmla="*/ 200 w 429"/>
                  <a:gd name="T111" fmla="*/ 1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9" h="741">
                    <a:moveTo>
                      <a:pt x="231" y="0"/>
                    </a:moveTo>
                    <a:lnTo>
                      <a:pt x="269" y="2"/>
                    </a:lnTo>
                    <a:lnTo>
                      <a:pt x="305" y="10"/>
                    </a:lnTo>
                    <a:lnTo>
                      <a:pt x="338" y="21"/>
                    </a:lnTo>
                    <a:lnTo>
                      <a:pt x="367" y="37"/>
                    </a:lnTo>
                    <a:lnTo>
                      <a:pt x="394" y="57"/>
                    </a:lnTo>
                    <a:lnTo>
                      <a:pt x="415" y="80"/>
                    </a:lnTo>
                    <a:lnTo>
                      <a:pt x="387" y="105"/>
                    </a:lnTo>
                    <a:lnTo>
                      <a:pt x="368" y="83"/>
                    </a:lnTo>
                    <a:lnTo>
                      <a:pt x="347" y="66"/>
                    </a:lnTo>
                    <a:lnTo>
                      <a:pt x="321" y="52"/>
                    </a:lnTo>
                    <a:lnTo>
                      <a:pt x="293" y="42"/>
                    </a:lnTo>
                    <a:lnTo>
                      <a:pt x="262" y="35"/>
                    </a:lnTo>
                    <a:lnTo>
                      <a:pt x="230" y="33"/>
                    </a:lnTo>
                    <a:lnTo>
                      <a:pt x="203" y="34"/>
                    </a:lnTo>
                    <a:lnTo>
                      <a:pt x="177" y="38"/>
                    </a:lnTo>
                    <a:lnTo>
                      <a:pt x="152" y="46"/>
                    </a:lnTo>
                    <a:lnTo>
                      <a:pt x="129" y="57"/>
                    </a:lnTo>
                    <a:lnTo>
                      <a:pt x="106" y="71"/>
                    </a:lnTo>
                    <a:lnTo>
                      <a:pt x="87" y="88"/>
                    </a:lnTo>
                    <a:lnTo>
                      <a:pt x="71" y="107"/>
                    </a:lnTo>
                    <a:lnTo>
                      <a:pt x="60" y="131"/>
                    </a:lnTo>
                    <a:lnTo>
                      <a:pt x="52" y="156"/>
                    </a:lnTo>
                    <a:lnTo>
                      <a:pt x="49" y="186"/>
                    </a:lnTo>
                    <a:lnTo>
                      <a:pt x="51" y="214"/>
                    </a:lnTo>
                    <a:lnTo>
                      <a:pt x="58" y="238"/>
                    </a:lnTo>
                    <a:lnTo>
                      <a:pt x="68" y="259"/>
                    </a:lnTo>
                    <a:lnTo>
                      <a:pt x="82" y="278"/>
                    </a:lnTo>
                    <a:lnTo>
                      <a:pt x="99" y="294"/>
                    </a:lnTo>
                    <a:lnTo>
                      <a:pt x="118" y="307"/>
                    </a:lnTo>
                    <a:lnTo>
                      <a:pt x="140" y="320"/>
                    </a:lnTo>
                    <a:lnTo>
                      <a:pt x="163" y="330"/>
                    </a:lnTo>
                    <a:lnTo>
                      <a:pt x="188" y="340"/>
                    </a:lnTo>
                    <a:lnTo>
                      <a:pt x="213" y="349"/>
                    </a:lnTo>
                    <a:lnTo>
                      <a:pt x="239" y="358"/>
                    </a:lnTo>
                    <a:lnTo>
                      <a:pt x="264" y="368"/>
                    </a:lnTo>
                    <a:lnTo>
                      <a:pt x="290" y="377"/>
                    </a:lnTo>
                    <a:lnTo>
                      <a:pt x="315" y="389"/>
                    </a:lnTo>
                    <a:lnTo>
                      <a:pt x="338" y="400"/>
                    </a:lnTo>
                    <a:lnTo>
                      <a:pt x="359" y="413"/>
                    </a:lnTo>
                    <a:lnTo>
                      <a:pt x="379" y="429"/>
                    </a:lnTo>
                    <a:lnTo>
                      <a:pt x="396" y="446"/>
                    </a:lnTo>
                    <a:lnTo>
                      <a:pt x="409" y="467"/>
                    </a:lnTo>
                    <a:lnTo>
                      <a:pt x="420" y="491"/>
                    </a:lnTo>
                    <a:lnTo>
                      <a:pt x="426" y="518"/>
                    </a:lnTo>
                    <a:lnTo>
                      <a:pt x="429" y="549"/>
                    </a:lnTo>
                    <a:lnTo>
                      <a:pt x="426" y="581"/>
                    </a:lnTo>
                    <a:lnTo>
                      <a:pt x="418" y="612"/>
                    </a:lnTo>
                    <a:lnTo>
                      <a:pt x="407" y="639"/>
                    </a:lnTo>
                    <a:lnTo>
                      <a:pt x="391" y="662"/>
                    </a:lnTo>
                    <a:lnTo>
                      <a:pt x="373" y="684"/>
                    </a:lnTo>
                    <a:lnTo>
                      <a:pt x="351" y="701"/>
                    </a:lnTo>
                    <a:lnTo>
                      <a:pt x="326" y="715"/>
                    </a:lnTo>
                    <a:lnTo>
                      <a:pt x="299" y="727"/>
                    </a:lnTo>
                    <a:lnTo>
                      <a:pt x="271" y="734"/>
                    </a:lnTo>
                    <a:lnTo>
                      <a:pt x="241" y="740"/>
                    </a:lnTo>
                    <a:lnTo>
                      <a:pt x="211" y="741"/>
                    </a:lnTo>
                    <a:lnTo>
                      <a:pt x="169" y="739"/>
                    </a:lnTo>
                    <a:lnTo>
                      <a:pt x="129" y="731"/>
                    </a:lnTo>
                    <a:lnTo>
                      <a:pt x="91" y="719"/>
                    </a:lnTo>
                    <a:lnTo>
                      <a:pt x="58" y="701"/>
                    </a:lnTo>
                    <a:lnTo>
                      <a:pt x="27" y="678"/>
                    </a:lnTo>
                    <a:lnTo>
                      <a:pt x="0" y="651"/>
                    </a:lnTo>
                    <a:lnTo>
                      <a:pt x="25" y="626"/>
                    </a:lnTo>
                    <a:lnTo>
                      <a:pt x="51" y="650"/>
                    </a:lnTo>
                    <a:lnTo>
                      <a:pt x="80" y="670"/>
                    </a:lnTo>
                    <a:lnTo>
                      <a:pt x="109" y="687"/>
                    </a:lnTo>
                    <a:lnTo>
                      <a:pt x="142" y="698"/>
                    </a:lnTo>
                    <a:lnTo>
                      <a:pt x="176" y="705"/>
                    </a:lnTo>
                    <a:lnTo>
                      <a:pt x="211" y="707"/>
                    </a:lnTo>
                    <a:lnTo>
                      <a:pt x="239" y="706"/>
                    </a:lnTo>
                    <a:lnTo>
                      <a:pt x="266" y="701"/>
                    </a:lnTo>
                    <a:lnTo>
                      <a:pt x="290" y="693"/>
                    </a:lnTo>
                    <a:lnTo>
                      <a:pt x="314" y="681"/>
                    </a:lnTo>
                    <a:lnTo>
                      <a:pt x="335" y="667"/>
                    </a:lnTo>
                    <a:lnTo>
                      <a:pt x="354" y="650"/>
                    </a:lnTo>
                    <a:lnTo>
                      <a:pt x="370" y="630"/>
                    </a:lnTo>
                    <a:lnTo>
                      <a:pt x="381" y="606"/>
                    </a:lnTo>
                    <a:lnTo>
                      <a:pt x="388" y="580"/>
                    </a:lnTo>
                    <a:lnTo>
                      <a:pt x="391" y="551"/>
                    </a:lnTo>
                    <a:lnTo>
                      <a:pt x="389" y="523"/>
                    </a:lnTo>
                    <a:lnTo>
                      <a:pt x="382" y="499"/>
                    </a:lnTo>
                    <a:lnTo>
                      <a:pt x="372" y="478"/>
                    </a:lnTo>
                    <a:lnTo>
                      <a:pt x="358" y="460"/>
                    </a:lnTo>
                    <a:lnTo>
                      <a:pt x="341" y="444"/>
                    </a:lnTo>
                    <a:lnTo>
                      <a:pt x="322" y="430"/>
                    </a:lnTo>
                    <a:lnTo>
                      <a:pt x="300" y="419"/>
                    </a:lnTo>
                    <a:lnTo>
                      <a:pt x="277" y="408"/>
                    </a:lnTo>
                    <a:lnTo>
                      <a:pt x="253" y="398"/>
                    </a:lnTo>
                    <a:lnTo>
                      <a:pt x="227" y="389"/>
                    </a:lnTo>
                    <a:lnTo>
                      <a:pt x="202" y="380"/>
                    </a:lnTo>
                    <a:lnTo>
                      <a:pt x="176" y="371"/>
                    </a:lnTo>
                    <a:lnTo>
                      <a:pt x="151" y="360"/>
                    </a:lnTo>
                    <a:lnTo>
                      <a:pt x="126" y="349"/>
                    </a:lnTo>
                    <a:lnTo>
                      <a:pt x="103" y="338"/>
                    </a:lnTo>
                    <a:lnTo>
                      <a:pt x="81" y="324"/>
                    </a:lnTo>
                    <a:lnTo>
                      <a:pt x="62" y="309"/>
                    </a:lnTo>
                    <a:lnTo>
                      <a:pt x="45" y="291"/>
                    </a:lnTo>
                    <a:lnTo>
                      <a:pt x="32" y="269"/>
                    </a:lnTo>
                    <a:lnTo>
                      <a:pt x="21" y="245"/>
                    </a:lnTo>
                    <a:lnTo>
                      <a:pt x="15" y="218"/>
                    </a:lnTo>
                    <a:lnTo>
                      <a:pt x="13" y="187"/>
                    </a:lnTo>
                    <a:lnTo>
                      <a:pt x="15" y="154"/>
                    </a:lnTo>
                    <a:lnTo>
                      <a:pt x="22" y="125"/>
                    </a:lnTo>
                    <a:lnTo>
                      <a:pt x="34" y="99"/>
                    </a:lnTo>
                    <a:lnTo>
                      <a:pt x="50" y="76"/>
                    </a:lnTo>
                    <a:lnTo>
                      <a:pt x="69" y="56"/>
                    </a:lnTo>
                    <a:lnTo>
                      <a:pt x="90" y="39"/>
                    </a:lnTo>
                    <a:lnTo>
                      <a:pt x="115" y="25"/>
                    </a:lnTo>
                    <a:lnTo>
                      <a:pt x="142" y="14"/>
                    </a:lnTo>
                    <a:lnTo>
                      <a:pt x="170" y="7"/>
                    </a:lnTo>
                    <a:lnTo>
                      <a:pt x="200" y="1"/>
                    </a:lnTo>
                    <a:lnTo>
                      <a:pt x="2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noEditPoints="1"/>
              </p:cNvSpPr>
              <p:nvPr userDrawn="1"/>
            </p:nvSpPr>
            <p:spPr bwMode="auto">
              <a:xfrm>
                <a:off x="4421188" y="2836863"/>
                <a:ext cx="66675" cy="65088"/>
              </a:xfrm>
              <a:custGeom>
                <a:avLst/>
                <a:gdLst>
                  <a:gd name="T0" fmla="*/ 33 w 84"/>
                  <a:gd name="T1" fmla="*/ 41 h 84"/>
                  <a:gd name="T2" fmla="*/ 44 w 84"/>
                  <a:gd name="T3" fmla="*/ 41 h 84"/>
                  <a:gd name="T4" fmla="*/ 50 w 84"/>
                  <a:gd name="T5" fmla="*/ 39 h 84"/>
                  <a:gd name="T6" fmla="*/ 53 w 84"/>
                  <a:gd name="T7" fmla="*/ 35 h 84"/>
                  <a:gd name="T8" fmla="*/ 53 w 84"/>
                  <a:gd name="T9" fmla="*/ 29 h 84"/>
                  <a:gd name="T10" fmla="*/ 51 w 84"/>
                  <a:gd name="T11" fmla="*/ 25 h 84"/>
                  <a:gd name="T12" fmla="*/ 45 w 84"/>
                  <a:gd name="T13" fmla="*/ 23 h 84"/>
                  <a:gd name="T14" fmla="*/ 33 w 84"/>
                  <a:gd name="T15" fmla="*/ 23 h 84"/>
                  <a:gd name="T16" fmla="*/ 43 w 84"/>
                  <a:gd name="T17" fmla="*/ 19 h 84"/>
                  <a:gd name="T18" fmla="*/ 52 w 84"/>
                  <a:gd name="T19" fmla="*/ 20 h 84"/>
                  <a:gd name="T20" fmla="*/ 57 w 84"/>
                  <a:gd name="T21" fmla="*/ 24 h 84"/>
                  <a:gd name="T22" fmla="*/ 59 w 84"/>
                  <a:gd name="T23" fmla="*/ 32 h 84"/>
                  <a:gd name="T24" fmla="*/ 56 w 84"/>
                  <a:gd name="T25" fmla="*/ 40 h 84"/>
                  <a:gd name="T26" fmla="*/ 51 w 84"/>
                  <a:gd name="T27" fmla="*/ 44 h 84"/>
                  <a:gd name="T28" fmla="*/ 61 w 84"/>
                  <a:gd name="T29" fmla="*/ 66 h 84"/>
                  <a:gd name="T30" fmla="*/ 42 w 84"/>
                  <a:gd name="T31" fmla="*/ 46 h 84"/>
                  <a:gd name="T32" fmla="*/ 33 w 84"/>
                  <a:gd name="T33" fmla="*/ 66 h 84"/>
                  <a:gd name="T34" fmla="*/ 27 w 84"/>
                  <a:gd name="T35" fmla="*/ 19 h 84"/>
                  <a:gd name="T36" fmla="*/ 27 w 84"/>
                  <a:gd name="T37" fmla="*/ 8 h 84"/>
                  <a:gd name="T38" fmla="*/ 8 w 84"/>
                  <a:gd name="T39" fmla="*/ 28 h 84"/>
                  <a:gd name="T40" fmla="*/ 8 w 84"/>
                  <a:gd name="T41" fmla="*/ 57 h 84"/>
                  <a:gd name="T42" fmla="*/ 27 w 84"/>
                  <a:gd name="T43" fmla="*/ 77 h 84"/>
                  <a:gd name="T44" fmla="*/ 56 w 84"/>
                  <a:gd name="T45" fmla="*/ 77 h 84"/>
                  <a:gd name="T46" fmla="*/ 77 w 84"/>
                  <a:gd name="T47" fmla="*/ 57 h 84"/>
                  <a:gd name="T48" fmla="*/ 77 w 84"/>
                  <a:gd name="T49" fmla="*/ 28 h 84"/>
                  <a:gd name="T50" fmla="*/ 56 w 84"/>
                  <a:gd name="T51" fmla="*/ 8 h 84"/>
                  <a:gd name="T52" fmla="*/ 42 w 84"/>
                  <a:gd name="T53" fmla="*/ 0 h 84"/>
                  <a:gd name="T54" fmla="*/ 72 w 84"/>
                  <a:gd name="T55" fmla="*/ 13 h 84"/>
                  <a:gd name="T56" fmla="*/ 84 w 84"/>
                  <a:gd name="T57" fmla="*/ 42 h 84"/>
                  <a:gd name="T58" fmla="*/ 72 w 84"/>
                  <a:gd name="T59" fmla="*/ 73 h 84"/>
                  <a:gd name="T60" fmla="*/ 42 w 84"/>
                  <a:gd name="T61" fmla="*/ 84 h 84"/>
                  <a:gd name="T62" fmla="*/ 17 w 84"/>
                  <a:gd name="T63" fmla="*/ 76 h 84"/>
                  <a:gd name="T64" fmla="*/ 2 w 84"/>
                  <a:gd name="T65" fmla="*/ 56 h 84"/>
                  <a:gd name="T66" fmla="*/ 3 w 84"/>
                  <a:gd name="T67" fmla="*/ 26 h 84"/>
                  <a:gd name="T68" fmla="*/ 26 w 84"/>
                  <a:gd name="T69"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84">
                    <a:moveTo>
                      <a:pt x="33" y="23"/>
                    </a:moveTo>
                    <a:lnTo>
                      <a:pt x="33" y="41"/>
                    </a:lnTo>
                    <a:lnTo>
                      <a:pt x="41" y="41"/>
                    </a:lnTo>
                    <a:lnTo>
                      <a:pt x="44" y="41"/>
                    </a:lnTo>
                    <a:lnTo>
                      <a:pt x="47" y="40"/>
                    </a:lnTo>
                    <a:lnTo>
                      <a:pt x="50" y="39"/>
                    </a:lnTo>
                    <a:lnTo>
                      <a:pt x="52" y="38"/>
                    </a:lnTo>
                    <a:lnTo>
                      <a:pt x="53" y="35"/>
                    </a:lnTo>
                    <a:lnTo>
                      <a:pt x="54" y="32"/>
                    </a:lnTo>
                    <a:lnTo>
                      <a:pt x="53" y="29"/>
                    </a:lnTo>
                    <a:lnTo>
                      <a:pt x="52" y="26"/>
                    </a:lnTo>
                    <a:lnTo>
                      <a:pt x="51" y="25"/>
                    </a:lnTo>
                    <a:lnTo>
                      <a:pt x="48" y="24"/>
                    </a:lnTo>
                    <a:lnTo>
                      <a:pt x="45" y="23"/>
                    </a:lnTo>
                    <a:lnTo>
                      <a:pt x="43" y="23"/>
                    </a:lnTo>
                    <a:lnTo>
                      <a:pt x="33" y="23"/>
                    </a:lnTo>
                    <a:close/>
                    <a:moveTo>
                      <a:pt x="27" y="19"/>
                    </a:moveTo>
                    <a:lnTo>
                      <a:pt x="43" y="19"/>
                    </a:lnTo>
                    <a:lnTo>
                      <a:pt x="47" y="20"/>
                    </a:lnTo>
                    <a:lnTo>
                      <a:pt x="52" y="20"/>
                    </a:lnTo>
                    <a:lnTo>
                      <a:pt x="54" y="22"/>
                    </a:lnTo>
                    <a:lnTo>
                      <a:pt x="57" y="24"/>
                    </a:lnTo>
                    <a:lnTo>
                      <a:pt x="59" y="28"/>
                    </a:lnTo>
                    <a:lnTo>
                      <a:pt x="59" y="32"/>
                    </a:lnTo>
                    <a:lnTo>
                      <a:pt x="59" y="37"/>
                    </a:lnTo>
                    <a:lnTo>
                      <a:pt x="56" y="40"/>
                    </a:lnTo>
                    <a:lnTo>
                      <a:pt x="54" y="42"/>
                    </a:lnTo>
                    <a:lnTo>
                      <a:pt x="51" y="44"/>
                    </a:lnTo>
                    <a:lnTo>
                      <a:pt x="47" y="44"/>
                    </a:lnTo>
                    <a:lnTo>
                      <a:pt x="61" y="66"/>
                    </a:lnTo>
                    <a:lnTo>
                      <a:pt x="54" y="66"/>
                    </a:lnTo>
                    <a:lnTo>
                      <a:pt x="42" y="46"/>
                    </a:lnTo>
                    <a:lnTo>
                      <a:pt x="33" y="46"/>
                    </a:lnTo>
                    <a:lnTo>
                      <a:pt x="33" y="66"/>
                    </a:lnTo>
                    <a:lnTo>
                      <a:pt x="27" y="66"/>
                    </a:lnTo>
                    <a:lnTo>
                      <a:pt x="27" y="19"/>
                    </a:lnTo>
                    <a:close/>
                    <a:moveTo>
                      <a:pt x="42" y="5"/>
                    </a:moveTo>
                    <a:lnTo>
                      <a:pt x="27" y="8"/>
                    </a:lnTo>
                    <a:lnTo>
                      <a:pt x="16" y="16"/>
                    </a:lnTo>
                    <a:lnTo>
                      <a:pt x="8" y="28"/>
                    </a:lnTo>
                    <a:lnTo>
                      <a:pt x="5" y="42"/>
                    </a:lnTo>
                    <a:lnTo>
                      <a:pt x="8" y="57"/>
                    </a:lnTo>
                    <a:lnTo>
                      <a:pt x="16" y="69"/>
                    </a:lnTo>
                    <a:lnTo>
                      <a:pt x="27" y="77"/>
                    </a:lnTo>
                    <a:lnTo>
                      <a:pt x="42" y="80"/>
                    </a:lnTo>
                    <a:lnTo>
                      <a:pt x="56" y="77"/>
                    </a:lnTo>
                    <a:lnTo>
                      <a:pt x="69" y="69"/>
                    </a:lnTo>
                    <a:lnTo>
                      <a:pt x="77" y="57"/>
                    </a:lnTo>
                    <a:lnTo>
                      <a:pt x="80" y="42"/>
                    </a:lnTo>
                    <a:lnTo>
                      <a:pt x="77" y="28"/>
                    </a:lnTo>
                    <a:lnTo>
                      <a:pt x="69" y="16"/>
                    </a:lnTo>
                    <a:lnTo>
                      <a:pt x="56" y="8"/>
                    </a:lnTo>
                    <a:lnTo>
                      <a:pt x="42" y="5"/>
                    </a:lnTo>
                    <a:close/>
                    <a:moveTo>
                      <a:pt x="42" y="0"/>
                    </a:moveTo>
                    <a:lnTo>
                      <a:pt x="59" y="4"/>
                    </a:lnTo>
                    <a:lnTo>
                      <a:pt x="72" y="13"/>
                    </a:lnTo>
                    <a:lnTo>
                      <a:pt x="81" y="26"/>
                    </a:lnTo>
                    <a:lnTo>
                      <a:pt x="84" y="42"/>
                    </a:lnTo>
                    <a:lnTo>
                      <a:pt x="81" y="59"/>
                    </a:lnTo>
                    <a:lnTo>
                      <a:pt x="72" y="73"/>
                    </a:lnTo>
                    <a:lnTo>
                      <a:pt x="59" y="82"/>
                    </a:lnTo>
                    <a:lnTo>
                      <a:pt x="42" y="84"/>
                    </a:lnTo>
                    <a:lnTo>
                      <a:pt x="29" y="83"/>
                    </a:lnTo>
                    <a:lnTo>
                      <a:pt x="17" y="76"/>
                    </a:lnTo>
                    <a:lnTo>
                      <a:pt x="8" y="67"/>
                    </a:lnTo>
                    <a:lnTo>
                      <a:pt x="2" y="56"/>
                    </a:lnTo>
                    <a:lnTo>
                      <a:pt x="0" y="42"/>
                    </a:lnTo>
                    <a:lnTo>
                      <a:pt x="3" y="26"/>
                    </a:lnTo>
                    <a:lnTo>
                      <a:pt x="12" y="13"/>
                    </a:lnTo>
                    <a:lnTo>
                      <a:pt x="26" y="4"/>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3"/>
              <p:cNvSpPr>
                <a:spLocks/>
              </p:cNvSpPr>
              <p:nvPr userDrawn="1"/>
            </p:nvSpPr>
            <p:spPr bwMode="auto">
              <a:xfrm>
                <a:off x="4649788" y="2847976"/>
                <a:ext cx="460375" cy="557213"/>
              </a:xfrm>
              <a:custGeom>
                <a:avLst/>
                <a:gdLst>
                  <a:gd name="T0" fmla="*/ 0 w 580"/>
                  <a:gd name="T1" fmla="*/ 0 h 703"/>
                  <a:gd name="T2" fmla="*/ 40 w 580"/>
                  <a:gd name="T3" fmla="*/ 0 h 703"/>
                  <a:gd name="T4" fmla="*/ 288 w 580"/>
                  <a:gd name="T5" fmla="*/ 660 h 703"/>
                  <a:gd name="T6" fmla="*/ 290 w 580"/>
                  <a:gd name="T7" fmla="*/ 660 h 703"/>
                  <a:gd name="T8" fmla="*/ 540 w 580"/>
                  <a:gd name="T9" fmla="*/ 0 h 703"/>
                  <a:gd name="T10" fmla="*/ 580 w 580"/>
                  <a:gd name="T11" fmla="*/ 0 h 703"/>
                  <a:gd name="T12" fmla="*/ 312 w 580"/>
                  <a:gd name="T13" fmla="*/ 703 h 703"/>
                  <a:gd name="T14" fmla="*/ 265 w 580"/>
                  <a:gd name="T15" fmla="*/ 703 h 703"/>
                  <a:gd name="T16" fmla="*/ 0 w 580"/>
                  <a:gd name="T17" fmla="*/ 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 h="703">
                    <a:moveTo>
                      <a:pt x="0" y="0"/>
                    </a:moveTo>
                    <a:lnTo>
                      <a:pt x="40" y="0"/>
                    </a:lnTo>
                    <a:lnTo>
                      <a:pt x="288" y="660"/>
                    </a:lnTo>
                    <a:lnTo>
                      <a:pt x="290" y="660"/>
                    </a:lnTo>
                    <a:lnTo>
                      <a:pt x="540" y="0"/>
                    </a:lnTo>
                    <a:lnTo>
                      <a:pt x="580" y="0"/>
                    </a:lnTo>
                    <a:lnTo>
                      <a:pt x="312" y="703"/>
                    </a:lnTo>
                    <a:lnTo>
                      <a:pt x="265" y="7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4"/>
              <p:cNvSpPr>
                <a:spLocks noEditPoints="1"/>
              </p:cNvSpPr>
              <p:nvPr userDrawn="1"/>
            </p:nvSpPr>
            <p:spPr bwMode="auto">
              <a:xfrm>
                <a:off x="5157788" y="2862263"/>
                <a:ext cx="47625" cy="542925"/>
              </a:xfrm>
              <a:custGeom>
                <a:avLst/>
                <a:gdLst>
                  <a:gd name="T0" fmla="*/ 14 w 61"/>
                  <a:gd name="T1" fmla="*/ 225 h 684"/>
                  <a:gd name="T2" fmla="*/ 48 w 61"/>
                  <a:gd name="T3" fmla="*/ 225 h 684"/>
                  <a:gd name="T4" fmla="*/ 48 w 61"/>
                  <a:gd name="T5" fmla="*/ 684 h 684"/>
                  <a:gd name="T6" fmla="*/ 14 w 61"/>
                  <a:gd name="T7" fmla="*/ 684 h 684"/>
                  <a:gd name="T8" fmla="*/ 14 w 61"/>
                  <a:gd name="T9" fmla="*/ 225 h 684"/>
                  <a:gd name="T10" fmla="*/ 30 w 61"/>
                  <a:gd name="T11" fmla="*/ 0 h 684"/>
                  <a:gd name="T12" fmla="*/ 42 w 61"/>
                  <a:gd name="T13" fmla="*/ 4 h 684"/>
                  <a:gd name="T14" fmla="*/ 52 w 61"/>
                  <a:gd name="T15" fmla="*/ 10 h 684"/>
                  <a:gd name="T16" fmla="*/ 59 w 61"/>
                  <a:gd name="T17" fmla="*/ 20 h 684"/>
                  <a:gd name="T18" fmla="*/ 61 w 61"/>
                  <a:gd name="T19" fmla="*/ 33 h 684"/>
                  <a:gd name="T20" fmla="*/ 59 w 61"/>
                  <a:gd name="T21" fmla="*/ 46 h 684"/>
                  <a:gd name="T22" fmla="*/ 52 w 61"/>
                  <a:gd name="T23" fmla="*/ 56 h 684"/>
                  <a:gd name="T24" fmla="*/ 42 w 61"/>
                  <a:gd name="T25" fmla="*/ 63 h 684"/>
                  <a:gd name="T26" fmla="*/ 30 w 61"/>
                  <a:gd name="T27" fmla="*/ 66 h 684"/>
                  <a:gd name="T28" fmla="*/ 19 w 61"/>
                  <a:gd name="T29" fmla="*/ 63 h 684"/>
                  <a:gd name="T30" fmla="*/ 9 w 61"/>
                  <a:gd name="T31" fmla="*/ 56 h 684"/>
                  <a:gd name="T32" fmla="*/ 2 w 61"/>
                  <a:gd name="T33" fmla="*/ 46 h 684"/>
                  <a:gd name="T34" fmla="*/ 0 w 61"/>
                  <a:gd name="T35" fmla="*/ 33 h 684"/>
                  <a:gd name="T36" fmla="*/ 2 w 61"/>
                  <a:gd name="T37" fmla="*/ 20 h 684"/>
                  <a:gd name="T38" fmla="*/ 9 w 61"/>
                  <a:gd name="T39" fmla="*/ 10 h 684"/>
                  <a:gd name="T40" fmla="*/ 19 w 61"/>
                  <a:gd name="T41" fmla="*/ 4 h 684"/>
                  <a:gd name="T42" fmla="*/ 30 w 61"/>
                  <a:gd name="T43"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684">
                    <a:moveTo>
                      <a:pt x="14" y="225"/>
                    </a:moveTo>
                    <a:lnTo>
                      <a:pt x="48" y="225"/>
                    </a:lnTo>
                    <a:lnTo>
                      <a:pt x="48" y="684"/>
                    </a:lnTo>
                    <a:lnTo>
                      <a:pt x="14" y="684"/>
                    </a:lnTo>
                    <a:lnTo>
                      <a:pt x="14" y="225"/>
                    </a:lnTo>
                    <a:close/>
                    <a:moveTo>
                      <a:pt x="30" y="0"/>
                    </a:moveTo>
                    <a:lnTo>
                      <a:pt x="42" y="4"/>
                    </a:lnTo>
                    <a:lnTo>
                      <a:pt x="52" y="10"/>
                    </a:lnTo>
                    <a:lnTo>
                      <a:pt x="59" y="20"/>
                    </a:lnTo>
                    <a:lnTo>
                      <a:pt x="61" y="33"/>
                    </a:lnTo>
                    <a:lnTo>
                      <a:pt x="59" y="46"/>
                    </a:lnTo>
                    <a:lnTo>
                      <a:pt x="52" y="56"/>
                    </a:lnTo>
                    <a:lnTo>
                      <a:pt x="42" y="63"/>
                    </a:lnTo>
                    <a:lnTo>
                      <a:pt x="30" y="66"/>
                    </a:lnTo>
                    <a:lnTo>
                      <a:pt x="19" y="63"/>
                    </a:lnTo>
                    <a:lnTo>
                      <a:pt x="9" y="56"/>
                    </a:lnTo>
                    <a:lnTo>
                      <a:pt x="2" y="46"/>
                    </a:lnTo>
                    <a:lnTo>
                      <a:pt x="0" y="33"/>
                    </a:lnTo>
                    <a:lnTo>
                      <a:pt x="2" y="20"/>
                    </a:lnTo>
                    <a:lnTo>
                      <a:pt x="9" y="10"/>
                    </a:lnTo>
                    <a:lnTo>
                      <a:pt x="19" y="4"/>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5"/>
              <p:cNvSpPr>
                <a:spLocks/>
              </p:cNvSpPr>
              <p:nvPr userDrawn="1"/>
            </p:nvSpPr>
            <p:spPr bwMode="auto">
              <a:xfrm>
                <a:off x="5289551" y="3041651"/>
                <a:ext cx="317500" cy="554038"/>
              </a:xfrm>
              <a:custGeom>
                <a:avLst/>
                <a:gdLst>
                  <a:gd name="T0" fmla="*/ 0 w 400"/>
                  <a:gd name="T1" fmla="*/ 0 h 699"/>
                  <a:gd name="T2" fmla="*/ 39 w 400"/>
                  <a:gd name="T3" fmla="*/ 0 h 699"/>
                  <a:gd name="T4" fmla="*/ 204 w 400"/>
                  <a:gd name="T5" fmla="*/ 429 h 699"/>
                  <a:gd name="T6" fmla="*/ 360 w 400"/>
                  <a:gd name="T7" fmla="*/ 0 h 699"/>
                  <a:gd name="T8" fmla="*/ 400 w 400"/>
                  <a:gd name="T9" fmla="*/ 0 h 699"/>
                  <a:gd name="T10" fmla="*/ 171 w 400"/>
                  <a:gd name="T11" fmla="*/ 601 h 699"/>
                  <a:gd name="T12" fmla="*/ 160 w 400"/>
                  <a:gd name="T13" fmla="*/ 626 h 699"/>
                  <a:gd name="T14" fmla="*/ 148 w 400"/>
                  <a:gd name="T15" fmla="*/ 647 h 699"/>
                  <a:gd name="T16" fmla="*/ 133 w 400"/>
                  <a:gd name="T17" fmla="*/ 665 h 699"/>
                  <a:gd name="T18" fmla="*/ 118 w 400"/>
                  <a:gd name="T19" fmla="*/ 680 h 699"/>
                  <a:gd name="T20" fmla="*/ 97 w 400"/>
                  <a:gd name="T21" fmla="*/ 690 h 699"/>
                  <a:gd name="T22" fmla="*/ 76 w 400"/>
                  <a:gd name="T23" fmla="*/ 697 h 699"/>
                  <a:gd name="T24" fmla="*/ 50 w 400"/>
                  <a:gd name="T25" fmla="*/ 699 h 699"/>
                  <a:gd name="T26" fmla="*/ 34 w 400"/>
                  <a:gd name="T27" fmla="*/ 698 h 699"/>
                  <a:gd name="T28" fmla="*/ 19 w 400"/>
                  <a:gd name="T29" fmla="*/ 697 h 699"/>
                  <a:gd name="T30" fmla="*/ 4 w 400"/>
                  <a:gd name="T31" fmla="*/ 693 h 699"/>
                  <a:gd name="T32" fmla="*/ 10 w 400"/>
                  <a:gd name="T33" fmla="*/ 661 h 699"/>
                  <a:gd name="T34" fmla="*/ 29 w 400"/>
                  <a:gd name="T35" fmla="*/ 665 h 699"/>
                  <a:gd name="T36" fmla="*/ 50 w 400"/>
                  <a:gd name="T37" fmla="*/ 667 h 699"/>
                  <a:gd name="T38" fmla="*/ 71 w 400"/>
                  <a:gd name="T39" fmla="*/ 665 h 699"/>
                  <a:gd name="T40" fmla="*/ 88 w 400"/>
                  <a:gd name="T41" fmla="*/ 658 h 699"/>
                  <a:gd name="T42" fmla="*/ 104 w 400"/>
                  <a:gd name="T43" fmla="*/ 647 h 699"/>
                  <a:gd name="T44" fmla="*/ 116 w 400"/>
                  <a:gd name="T45" fmla="*/ 634 h 699"/>
                  <a:gd name="T46" fmla="*/ 126 w 400"/>
                  <a:gd name="T47" fmla="*/ 618 h 699"/>
                  <a:gd name="T48" fmla="*/ 135 w 400"/>
                  <a:gd name="T49" fmla="*/ 600 h 699"/>
                  <a:gd name="T50" fmla="*/ 143 w 400"/>
                  <a:gd name="T51" fmla="*/ 581 h 699"/>
                  <a:gd name="T52" fmla="*/ 185 w 400"/>
                  <a:gd name="T53" fmla="*/ 468 h 699"/>
                  <a:gd name="T54" fmla="*/ 0 w 400"/>
                  <a:gd name="T55"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0" h="699">
                    <a:moveTo>
                      <a:pt x="0" y="0"/>
                    </a:moveTo>
                    <a:lnTo>
                      <a:pt x="39" y="0"/>
                    </a:lnTo>
                    <a:lnTo>
                      <a:pt x="204" y="429"/>
                    </a:lnTo>
                    <a:lnTo>
                      <a:pt x="360" y="0"/>
                    </a:lnTo>
                    <a:lnTo>
                      <a:pt x="400" y="0"/>
                    </a:lnTo>
                    <a:lnTo>
                      <a:pt x="171" y="601"/>
                    </a:lnTo>
                    <a:lnTo>
                      <a:pt x="160" y="626"/>
                    </a:lnTo>
                    <a:lnTo>
                      <a:pt x="148" y="647"/>
                    </a:lnTo>
                    <a:lnTo>
                      <a:pt x="133" y="665"/>
                    </a:lnTo>
                    <a:lnTo>
                      <a:pt x="118" y="680"/>
                    </a:lnTo>
                    <a:lnTo>
                      <a:pt x="97" y="690"/>
                    </a:lnTo>
                    <a:lnTo>
                      <a:pt x="76" y="697"/>
                    </a:lnTo>
                    <a:lnTo>
                      <a:pt x="50" y="699"/>
                    </a:lnTo>
                    <a:lnTo>
                      <a:pt x="34" y="698"/>
                    </a:lnTo>
                    <a:lnTo>
                      <a:pt x="19" y="697"/>
                    </a:lnTo>
                    <a:lnTo>
                      <a:pt x="4" y="693"/>
                    </a:lnTo>
                    <a:lnTo>
                      <a:pt x="10" y="661"/>
                    </a:lnTo>
                    <a:lnTo>
                      <a:pt x="29" y="665"/>
                    </a:lnTo>
                    <a:lnTo>
                      <a:pt x="50" y="667"/>
                    </a:lnTo>
                    <a:lnTo>
                      <a:pt x="71" y="665"/>
                    </a:lnTo>
                    <a:lnTo>
                      <a:pt x="88" y="658"/>
                    </a:lnTo>
                    <a:lnTo>
                      <a:pt x="104" y="647"/>
                    </a:lnTo>
                    <a:lnTo>
                      <a:pt x="116" y="634"/>
                    </a:lnTo>
                    <a:lnTo>
                      <a:pt x="126" y="618"/>
                    </a:lnTo>
                    <a:lnTo>
                      <a:pt x="135" y="600"/>
                    </a:lnTo>
                    <a:lnTo>
                      <a:pt x="143" y="581"/>
                    </a:lnTo>
                    <a:lnTo>
                      <a:pt x="185" y="46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noEditPoints="1"/>
              </p:cNvSpPr>
              <p:nvPr userDrawn="1"/>
            </p:nvSpPr>
            <p:spPr bwMode="auto">
              <a:xfrm>
                <a:off x="5649913" y="3028951"/>
                <a:ext cx="293688" cy="387350"/>
              </a:xfrm>
              <a:custGeom>
                <a:avLst/>
                <a:gdLst>
                  <a:gd name="T0" fmla="*/ 248 w 370"/>
                  <a:gd name="T1" fmla="*/ 230 h 487"/>
                  <a:gd name="T2" fmla="*/ 197 w 370"/>
                  <a:gd name="T3" fmla="*/ 232 h 487"/>
                  <a:gd name="T4" fmla="*/ 149 w 370"/>
                  <a:gd name="T5" fmla="*/ 240 h 487"/>
                  <a:gd name="T6" fmla="*/ 105 w 370"/>
                  <a:gd name="T7" fmla="*/ 254 h 487"/>
                  <a:gd name="T8" fmla="*/ 69 w 370"/>
                  <a:gd name="T9" fmla="*/ 276 h 487"/>
                  <a:gd name="T10" fmla="*/ 44 w 370"/>
                  <a:gd name="T11" fmla="*/ 309 h 487"/>
                  <a:gd name="T12" fmla="*/ 35 w 370"/>
                  <a:gd name="T13" fmla="*/ 351 h 487"/>
                  <a:gd name="T14" fmla="*/ 45 w 370"/>
                  <a:gd name="T15" fmla="*/ 396 h 487"/>
                  <a:gd name="T16" fmla="*/ 69 w 370"/>
                  <a:gd name="T17" fmla="*/ 428 h 487"/>
                  <a:gd name="T18" fmla="*/ 104 w 370"/>
                  <a:gd name="T19" fmla="*/ 447 h 487"/>
                  <a:gd name="T20" fmla="*/ 142 w 370"/>
                  <a:gd name="T21" fmla="*/ 456 h 487"/>
                  <a:gd name="T22" fmla="*/ 191 w 370"/>
                  <a:gd name="T23" fmla="*/ 454 h 487"/>
                  <a:gd name="T24" fmla="*/ 243 w 370"/>
                  <a:gd name="T25" fmla="*/ 436 h 487"/>
                  <a:gd name="T26" fmla="*/ 281 w 370"/>
                  <a:gd name="T27" fmla="*/ 404 h 487"/>
                  <a:gd name="T28" fmla="*/ 307 w 370"/>
                  <a:gd name="T29" fmla="*/ 360 h 487"/>
                  <a:gd name="T30" fmla="*/ 323 w 370"/>
                  <a:gd name="T31" fmla="*/ 310 h 487"/>
                  <a:gd name="T32" fmla="*/ 327 w 370"/>
                  <a:gd name="T33" fmla="*/ 256 h 487"/>
                  <a:gd name="T34" fmla="*/ 271 w 370"/>
                  <a:gd name="T35" fmla="*/ 229 h 487"/>
                  <a:gd name="T36" fmla="*/ 219 w 370"/>
                  <a:gd name="T37" fmla="*/ 2 h 487"/>
                  <a:gd name="T38" fmla="*/ 272 w 370"/>
                  <a:gd name="T39" fmla="*/ 14 h 487"/>
                  <a:gd name="T40" fmla="*/ 314 w 370"/>
                  <a:gd name="T41" fmla="*/ 42 h 487"/>
                  <a:gd name="T42" fmla="*/ 344 w 370"/>
                  <a:gd name="T43" fmla="*/ 82 h 487"/>
                  <a:gd name="T44" fmla="*/ 360 w 370"/>
                  <a:gd name="T45" fmla="*/ 136 h 487"/>
                  <a:gd name="T46" fmla="*/ 362 w 370"/>
                  <a:gd name="T47" fmla="*/ 371 h 487"/>
                  <a:gd name="T48" fmla="*/ 364 w 370"/>
                  <a:gd name="T49" fmla="*/ 426 h 487"/>
                  <a:gd name="T50" fmla="*/ 370 w 370"/>
                  <a:gd name="T51" fmla="*/ 473 h 487"/>
                  <a:gd name="T52" fmla="*/ 334 w 370"/>
                  <a:gd name="T53" fmla="*/ 456 h 487"/>
                  <a:gd name="T54" fmla="*/ 331 w 370"/>
                  <a:gd name="T55" fmla="*/ 413 h 487"/>
                  <a:gd name="T56" fmla="*/ 330 w 370"/>
                  <a:gd name="T57" fmla="*/ 375 h 487"/>
                  <a:gd name="T58" fmla="*/ 313 w 370"/>
                  <a:gd name="T59" fmla="*/ 402 h 487"/>
                  <a:gd name="T60" fmla="*/ 278 w 370"/>
                  <a:gd name="T61" fmla="*/ 444 h 487"/>
                  <a:gd name="T62" fmla="*/ 233 w 370"/>
                  <a:gd name="T63" fmla="*/ 472 h 487"/>
                  <a:gd name="T64" fmla="*/ 181 w 370"/>
                  <a:gd name="T65" fmla="*/ 484 h 487"/>
                  <a:gd name="T66" fmla="*/ 133 w 370"/>
                  <a:gd name="T67" fmla="*/ 485 h 487"/>
                  <a:gd name="T68" fmla="*/ 89 w 370"/>
                  <a:gd name="T69" fmla="*/ 475 h 487"/>
                  <a:gd name="T70" fmla="*/ 50 w 370"/>
                  <a:gd name="T71" fmla="*/ 455 h 487"/>
                  <a:gd name="T72" fmla="*/ 19 w 370"/>
                  <a:gd name="T73" fmla="*/ 422 h 487"/>
                  <a:gd name="T74" fmla="*/ 3 w 370"/>
                  <a:gd name="T75" fmla="*/ 378 h 487"/>
                  <a:gd name="T76" fmla="*/ 3 w 370"/>
                  <a:gd name="T77" fmla="*/ 325 h 487"/>
                  <a:gd name="T78" fmla="*/ 18 w 370"/>
                  <a:gd name="T79" fmla="*/ 281 h 487"/>
                  <a:gd name="T80" fmla="*/ 49 w 370"/>
                  <a:gd name="T81" fmla="*/ 249 h 487"/>
                  <a:gd name="T82" fmla="*/ 88 w 370"/>
                  <a:gd name="T83" fmla="*/ 226 h 487"/>
                  <a:gd name="T84" fmla="*/ 135 w 370"/>
                  <a:gd name="T85" fmla="*/ 212 h 487"/>
                  <a:gd name="T86" fmla="*/ 186 w 370"/>
                  <a:gd name="T87" fmla="*/ 204 h 487"/>
                  <a:gd name="T88" fmla="*/ 236 w 370"/>
                  <a:gd name="T89" fmla="*/ 200 h 487"/>
                  <a:gd name="T90" fmla="*/ 327 w 370"/>
                  <a:gd name="T91" fmla="*/ 200 h 487"/>
                  <a:gd name="T92" fmla="*/ 325 w 370"/>
                  <a:gd name="T93" fmla="*/ 141 h 487"/>
                  <a:gd name="T94" fmla="*/ 309 w 370"/>
                  <a:gd name="T95" fmla="*/ 92 h 487"/>
                  <a:gd name="T96" fmla="*/ 280 w 370"/>
                  <a:gd name="T97" fmla="*/ 57 h 487"/>
                  <a:gd name="T98" fmla="*/ 240 w 370"/>
                  <a:gd name="T99" fmla="*/ 38 h 487"/>
                  <a:gd name="T100" fmla="*/ 187 w 370"/>
                  <a:gd name="T101" fmla="*/ 31 h 487"/>
                  <a:gd name="T102" fmla="*/ 125 w 370"/>
                  <a:gd name="T103" fmla="*/ 42 h 487"/>
                  <a:gd name="T104" fmla="*/ 71 w 370"/>
                  <a:gd name="T105" fmla="*/ 67 h 487"/>
                  <a:gd name="T106" fmla="*/ 28 w 370"/>
                  <a:gd name="T107" fmla="*/ 60 h 487"/>
                  <a:gd name="T108" fmla="*/ 86 w 370"/>
                  <a:gd name="T109" fmla="*/ 23 h 487"/>
                  <a:gd name="T110" fmla="*/ 153 w 370"/>
                  <a:gd name="T111" fmla="*/ 3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0" h="487">
                    <a:moveTo>
                      <a:pt x="271" y="229"/>
                    </a:moveTo>
                    <a:lnTo>
                      <a:pt x="248" y="230"/>
                    </a:lnTo>
                    <a:lnTo>
                      <a:pt x="223" y="231"/>
                    </a:lnTo>
                    <a:lnTo>
                      <a:pt x="197" y="232"/>
                    </a:lnTo>
                    <a:lnTo>
                      <a:pt x="172" y="235"/>
                    </a:lnTo>
                    <a:lnTo>
                      <a:pt x="149" y="240"/>
                    </a:lnTo>
                    <a:lnTo>
                      <a:pt x="126" y="247"/>
                    </a:lnTo>
                    <a:lnTo>
                      <a:pt x="105" y="254"/>
                    </a:lnTo>
                    <a:lnTo>
                      <a:pt x="86" y="263"/>
                    </a:lnTo>
                    <a:lnTo>
                      <a:pt x="69" y="276"/>
                    </a:lnTo>
                    <a:lnTo>
                      <a:pt x="54" y="291"/>
                    </a:lnTo>
                    <a:lnTo>
                      <a:pt x="44" y="309"/>
                    </a:lnTo>
                    <a:lnTo>
                      <a:pt x="37" y="328"/>
                    </a:lnTo>
                    <a:lnTo>
                      <a:pt x="35" y="351"/>
                    </a:lnTo>
                    <a:lnTo>
                      <a:pt x="39" y="375"/>
                    </a:lnTo>
                    <a:lnTo>
                      <a:pt x="45" y="396"/>
                    </a:lnTo>
                    <a:lnTo>
                      <a:pt x="55" y="413"/>
                    </a:lnTo>
                    <a:lnTo>
                      <a:pt x="69" y="428"/>
                    </a:lnTo>
                    <a:lnTo>
                      <a:pt x="86" y="438"/>
                    </a:lnTo>
                    <a:lnTo>
                      <a:pt x="104" y="447"/>
                    </a:lnTo>
                    <a:lnTo>
                      <a:pt x="123" y="453"/>
                    </a:lnTo>
                    <a:lnTo>
                      <a:pt x="142" y="456"/>
                    </a:lnTo>
                    <a:lnTo>
                      <a:pt x="161" y="456"/>
                    </a:lnTo>
                    <a:lnTo>
                      <a:pt x="191" y="454"/>
                    </a:lnTo>
                    <a:lnTo>
                      <a:pt x="219" y="447"/>
                    </a:lnTo>
                    <a:lnTo>
                      <a:pt x="243" y="436"/>
                    </a:lnTo>
                    <a:lnTo>
                      <a:pt x="264" y="421"/>
                    </a:lnTo>
                    <a:lnTo>
                      <a:pt x="281" y="404"/>
                    </a:lnTo>
                    <a:lnTo>
                      <a:pt x="296" y="383"/>
                    </a:lnTo>
                    <a:lnTo>
                      <a:pt x="307" y="360"/>
                    </a:lnTo>
                    <a:lnTo>
                      <a:pt x="316" y="336"/>
                    </a:lnTo>
                    <a:lnTo>
                      <a:pt x="323" y="310"/>
                    </a:lnTo>
                    <a:lnTo>
                      <a:pt x="326" y="283"/>
                    </a:lnTo>
                    <a:lnTo>
                      <a:pt x="327" y="256"/>
                    </a:lnTo>
                    <a:lnTo>
                      <a:pt x="327" y="229"/>
                    </a:lnTo>
                    <a:lnTo>
                      <a:pt x="271" y="229"/>
                    </a:lnTo>
                    <a:close/>
                    <a:moveTo>
                      <a:pt x="189" y="0"/>
                    </a:moveTo>
                    <a:lnTo>
                      <a:pt x="219" y="2"/>
                    </a:lnTo>
                    <a:lnTo>
                      <a:pt x="246" y="7"/>
                    </a:lnTo>
                    <a:lnTo>
                      <a:pt x="272" y="14"/>
                    </a:lnTo>
                    <a:lnTo>
                      <a:pt x="295" y="27"/>
                    </a:lnTo>
                    <a:lnTo>
                      <a:pt x="314" y="42"/>
                    </a:lnTo>
                    <a:lnTo>
                      <a:pt x="331" y="60"/>
                    </a:lnTo>
                    <a:lnTo>
                      <a:pt x="344" y="82"/>
                    </a:lnTo>
                    <a:lnTo>
                      <a:pt x="353" y="107"/>
                    </a:lnTo>
                    <a:lnTo>
                      <a:pt x="360" y="136"/>
                    </a:lnTo>
                    <a:lnTo>
                      <a:pt x="362" y="169"/>
                    </a:lnTo>
                    <a:lnTo>
                      <a:pt x="362" y="371"/>
                    </a:lnTo>
                    <a:lnTo>
                      <a:pt x="362" y="398"/>
                    </a:lnTo>
                    <a:lnTo>
                      <a:pt x="364" y="426"/>
                    </a:lnTo>
                    <a:lnTo>
                      <a:pt x="367" y="452"/>
                    </a:lnTo>
                    <a:lnTo>
                      <a:pt x="370" y="473"/>
                    </a:lnTo>
                    <a:lnTo>
                      <a:pt x="336" y="473"/>
                    </a:lnTo>
                    <a:lnTo>
                      <a:pt x="334" y="456"/>
                    </a:lnTo>
                    <a:lnTo>
                      <a:pt x="332" y="436"/>
                    </a:lnTo>
                    <a:lnTo>
                      <a:pt x="331" y="413"/>
                    </a:lnTo>
                    <a:lnTo>
                      <a:pt x="330" y="393"/>
                    </a:lnTo>
                    <a:lnTo>
                      <a:pt x="330" y="375"/>
                    </a:lnTo>
                    <a:lnTo>
                      <a:pt x="326" y="375"/>
                    </a:lnTo>
                    <a:lnTo>
                      <a:pt x="313" y="402"/>
                    </a:lnTo>
                    <a:lnTo>
                      <a:pt x="297" y="425"/>
                    </a:lnTo>
                    <a:lnTo>
                      <a:pt x="278" y="444"/>
                    </a:lnTo>
                    <a:lnTo>
                      <a:pt x="257" y="460"/>
                    </a:lnTo>
                    <a:lnTo>
                      <a:pt x="233" y="472"/>
                    </a:lnTo>
                    <a:lnTo>
                      <a:pt x="208" y="480"/>
                    </a:lnTo>
                    <a:lnTo>
                      <a:pt x="181" y="484"/>
                    </a:lnTo>
                    <a:lnTo>
                      <a:pt x="154" y="487"/>
                    </a:lnTo>
                    <a:lnTo>
                      <a:pt x="133" y="485"/>
                    </a:lnTo>
                    <a:lnTo>
                      <a:pt x="110" y="482"/>
                    </a:lnTo>
                    <a:lnTo>
                      <a:pt x="89" y="475"/>
                    </a:lnTo>
                    <a:lnTo>
                      <a:pt x="69" y="466"/>
                    </a:lnTo>
                    <a:lnTo>
                      <a:pt x="50" y="455"/>
                    </a:lnTo>
                    <a:lnTo>
                      <a:pt x="33" y="440"/>
                    </a:lnTo>
                    <a:lnTo>
                      <a:pt x="19" y="422"/>
                    </a:lnTo>
                    <a:lnTo>
                      <a:pt x="9" y="402"/>
                    </a:lnTo>
                    <a:lnTo>
                      <a:pt x="3" y="378"/>
                    </a:lnTo>
                    <a:lnTo>
                      <a:pt x="0" y="352"/>
                    </a:lnTo>
                    <a:lnTo>
                      <a:pt x="3" y="325"/>
                    </a:lnTo>
                    <a:lnTo>
                      <a:pt x="8" y="302"/>
                    </a:lnTo>
                    <a:lnTo>
                      <a:pt x="18" y="281"/>
                    </a:lnTo>
                    <a:lnTo>
                      <a:pt x="32" y="265"/>
                    </a:lnTo>
                    <a:lnTo>
                      <a:pt x="49" y="249"/>
                    </a:lnTo>
                    <a:lnTo>
                      <a:pt x="67" y="236"/>
                    </a:lnTo>
                    <a:lnTo>
                      <a:pt x="88" y="226"/>
                    </a:lnTo>
                    <a:lnTo>
                      <a:pt x="110" y="218"/>
                    </a:lnTo>
                    <a:lnTo>
                      <a:pt x="135" y="212"/>
                    </a:lnTo>
                    <a:lnTo>
                      <a:pt x="160" y="207"/>
                    </a:lnTo>
                    <a:lnTo>
                      <a:pt x="186" y="204"/>
                    </a:lnTo>
                    <a:lnTo>
                      <a:pt x="212" y="202"/>
                    </a:lnTo>
                    <a:lnTo>
                      <a:pt x="236" y="200"/>
                    </a:lnTo>
                    <a:lnTo>
                      <a:pt x="262" y="200"/>
                    </a:lnTo>
                    <a:lnTo>
                      <a:pt x="327" y="200"/>
                    </a:lnTo>
                    <a:lnTo>
                      <a:pt x="327" y="170"/>
                    </a:lnTo>
                    <a:lnTo>
                      <a:pt x="325" y="141"/>
                    </a:lnTo>
                    <a:lnTo>
                      <a:pt x="319" y="115"/>
                    </a:lnTo>
                    <a:lnTo>
                      <a:pt x="309" y="92"/>
                    </a:lnTo>
                    <a:lnTo>
                      <a:pt x="297" y="73"/>
                    </a:lnTo>
                    <a:lnTo>
                      <a:pt x="280" y="57"/>
                    </a:lnTo>
                    <a:lnTo>
                      <a:pt x="261" y="46"/>
                    </a:lnTo>
                    <a:lnTo>
                      <a:pt x="240" y="38"/>
                    </a:lnTo>
                    <a:lnTo>
                      <a:pt x="215" y="33"/>
                    </a:lnTo>
                    <a:lnTo>
                      <a:pt x="187" y="31"/>
                    </a:lnTo>
                    <a:lnTo>
                      <a:pt x="155" y="34"/>
                    </a:lnTo>
                    <a:lnTo>
                      <a:pt x="125" y="42"/>
                    </a:lnTo>
                    <a:lnTo>
                      <a:pt x="97" y="53"/>
                    </a:lnTo>
                    <a:lnTo>
                      <a:pt x="71" y="67"/>
                    </a:lnTo>
                    <a:lnTo>
                      <a:pt x="49" y="85"/>
                    </a:lnTo>
                    <a:lnTo>
                      <a:pt x="28" y="60"/>
                    </a:lnTo>
                    <a:lnTo>
                      <a:pt x="55" y="39"/>
                    </a:lnTo>
                    <a:lnTo>
                      <a:pt x="86" y="23"/>
                    </a:lnTo>
                    <a:lnTo>
                      <a:pt x="118" y="11"/>
                    </a:lnTo>
                    <a:lnTo>
                      <a:pt x="153" y="3"/>
                    </a:lnTo>
                    <a:lnTo>
                      <a:pt x="1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7"/>
              <p:cNvSpPr>
                <a:spLocks noEditPoints="1"/>
              </p:cNvSpPr>
              <p:nvPr userDrawn="1"/>
            </p:nvSpPr>
            <p:spPr bwMode="auto">
              <a:xfrm>
                <a:off x="5938838" y="3028951"/>
                <a:ext cx="93663" cy="47625"/>
              </a:xfrm>
              <a:custGeom>
                <a:avLst/>
                <a:gdLst>
                  <a:gd name="T0" fmla="*/ 58 w 118"/>
                  <a:gd name="T1" fmla="*/ 0 h 61"/>
                  <a:gd name="T2" fmla="*/ 66 w 118"/>
                  <a:gd name="T3" fmla="*/ 0 h 61"/>
                  <a:gd name="T4" fmla="*/ 88 w 118"/>
                  <a:gd name="T5" fmla="*/ 53 h 61"/>
                  <a:gd name="T6" fmla="*/ 110 w 118"/>
                  <a:gd name="T7" fmla="*/ 0 h 61"/>
                  <a:gd name="T8" fmla="*/ 118 w 118"/>
                  <a:gd name="T9" fmla="*/ 0 h 61"/>
                  <a:gd name="T10" fmla="*/ 118 w 118"/>
                  <a:gd name="T11" fmla="*/ 61 h 61"/>
                  <a:gd name="T12" fmla="*/ 113 w 118"/>
                  <a:gd name="T13" fmla="*/ 61 h 61"/>
                  <a:gd name="T14" fmla="*/ 113 w 118"/>
                  <a:gd name="T15" fmla="*/ 5 h 61"/>
                  <a:gd name="T16" fmla="*/ 113 w 118"/>
                  <a:gd name="T17" fmla="*/ 5 h 61"/>
                  <a:gd name="T18" fmla="*/ 89 w 118"/>
                  <a:gd name="T19" fmla="*/ 61 h 61"/>
                  <a:gd name="T20" fmla="*/ 86 w 118"/>
                  <a:gd name="T21" fmla="*/ 61 h 61"/>
                  <a:gd name="T22" fmla="*/ 64 w 118"/>
                  <a:gd name="T23" fmla="*/ 5 h 61"/>
                  <a:gd name="T24" fmla="*/ 64 w 118"/>
                  <a:gd name="T25" fmla="*/ 5 h 61"/>
                  <a:gd name="T26" fmla="*/ 64 w 118"/>
                  <a:gd name="T27" fmla="*/ 61 h 61"/>
                  <a:gd name="T28" fmla="*/ 58 w 118"/>
                  <a:gd name="T29" fmla="*/ 61 h 61"/>
                  <a:gd name="T30" fmla="*/ 58 w 118"/>
                  <a:gd name="T31" fmla="*/ 0 h 61"/>
                  <a:gd name="T32" fmla="*/ 0 w 118"/>
                  <a:gd name="T33" fmla="*/ 0 h 61"/>
                  <a:gd name="T34" fmla="*/ 44 w 118"/>
                  <a:gd name="T35" fmla="*/ 0 h 61"/>
                  <a:gd name="T36" fmla="*/ 44 w 118"/>
                  <a:gd name="T37" fmla="*/ 4 h 61"/>
                  <a:gd name="T38" fmla="*/ 24 w 118"/>
                  <a:gd name="T39" fmla="*/ 4 h 61"/>
                  <a:gd name="T40" fmla="*/ 24 w 118"/>
                  <a:gd name="T41" fmla="*/ 61 h 61"/>
                  <a:gd name="T42" fmla="*/ 20 w 118"/>
                  <a:gd name="T43" fmla="*/ 61 h 61"/>
                  <a:gd name="T44" fmla="*/ 20 w 118"/>
                  <a:gd name="T45" fmla="*/ 4 h 61"/>
                  <a:gd name="T46" fmla="*/ 0 w 118"/>
                  <a:gd name="T47" fmla="*/ 4 h 61"/>
                  <a:gd name="T48" fmla="*/ 0 w 118"/>
                  <a:gd name="T4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1">
                    <a:moveTo>
                      <a:pt x="58" y="0"/>
                    </a:moveTo>
                    <a:lnTo>
                      <a:pt x="66" y="0"/>
                    </a:lnTo>
                    <a:lnTo>
                      <a:pt x="88" y="53"/>
                    </a:lnTo>
                    <a:lnTo>
                      <a:pt x="110" y="0"/>
                    </a:lnTo>
                    <a:lnTo>
                      <a:pt x="118" y="0"/>
                    </a:lnTo>
                    <a:lnTo>
                      <a:pt x="118" y="61"/>
                    </a:lnTo>
                    <a:lnTo>
                      <a:pt x="113" y="61"/>
                    </a:lnTo>
                    <a:lnTo>
                      <a:pt x="113" y="5"/>
                    </a:lnTo>
                    <a:lnTo>
                      <a:pt x="113" y="5"/>
                    </a:lnTo>
                    <a:lnTo>
                      <a:pt x="89" y="61"/>
                    </a:lnTo>
                    <a:lnTo>
                      <a:pt x="86" y="61"/>
                    </a:lnTo>
                    <a:lnTo>
                      <a:pt x="64" y="5"/>
                    </a:lnTo>
                    <a:lnTo>
                      <a:pt x="64" y="5"/>
                    </a:lnTo>
                    <a:lnTo>
                      <a:pt x="64" y="61"/>
                    </a:lnTo>
                    <a:lnTo>
                      <a:pt x="58" y="61"/>
                    </a:lnTo>
                    <a:lnTo>
                      <a:pt x="58" y="0"/>
                    </a:lnTo>
                    <a:close/>
                    <a:moveTo>
                      <a:pt x="0" y="0"/>
                    </a:moveTo>
                    <a:lnTo>
                      <a:pt x="44" y="0"/>
                    </a:lnTo>
                    <a:lnTo>
                      <a:pt x="44" y="4"/>
                    </a:lnTo>
                    <a:lnTo>
                      <a:pt x="24" y="4"/>
                    </a:lnTo>
                    <a:lnTo>
                      <a:pt x="24" y="61"/>
                    </a:lnTo>
                    <a:lnTo>
                      <a:pt x="20" y="61"/>
                    </a:lnTo>
                    <a:lnTo>
                      <a:pt x="20" y="4"/>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19"/>
            <p:cNvGrpSpPr/>
            <p:nvPr userDrawn="1"/>
          </p:nvGrpSpPr>
          <p:grpSpPr>
            <a:xfrm>
              <a:off x="3857626" y="1555751"/>
              <a:ext cx="1419225" cy="930275"/>
              <a:chOff x="3857626" y="1555751"/>
              <a:chExt cx="1419225" cy="930275"/>
            </a:xfrm>
            <a:solidFill>
              <a:srgbClr val="00929F"/>
            </a:solidFill>
          </p:grpSpPr>
          <p:sp>
            <p:nvSpPr>
              <p:cNvPr id="21" name="Freeform 28"/>
              <p:cNvSpPr>
                <a:spLocks/>
              </p:cNvSpPr>
              <p:nvPr userDrawn="1"/>
            </p:nvSpPr>
            <p:spPr bwMode="auto">
              <a:xfrm>
                <a:off x="3857626" y="1555751"/>
                <a:ext cx="1416050" cy="930275"/>
              </a:xfrm>
              <a:custGeom>
                <a:avLst/>
                <a:gdLst>
                  <a:gd name="T0" fmla="*/ 902 w 1784"/>
                  <a:gd name="T1" fmla="*/ 27 h 1172"/>
                  <a:gd name="T2" fmla="*/ 1076 w 1784"/>
                  <a:gd name="T3" fmla="*/ 141 h 1172"/>
                  <a:gd name="T4" fmla="*/ 1087 w 1784"/>
                  <a:gd name="T5" fmla="*/ 187 h 1172"/>
                  <a:gd name="T6" fmla="*/ 1044 w 1784"/>
                  <a:gd name="T7" fmla="*/ 218 h 1172"/>
                  <a:gd name="T8" fmla="*/ 1009 w 1784"/>
                  <a:gd name="T9" fmla="*/ 202 h 1172"/>
                  <a:gd name="T10" fmla="*/ 889 w 1784"/>
                  <a:gd name="T11" fmla="*/ 120 h 1172"/>
                  <a:gd name="T12" fmla="*/ 695 w 1784"/>
                  <a:gd name="T13" fmla="*/ 94 h 1172"/>
                  <a:gd name="T14" fmla="*/ 520 w 1784"/>
                  <a:gd name="T15" fmla="*/ 168 h 1172"/>
                  <a:gd name="T16" fmla="*/ 406 w 1784"/>
                  <a:gd name="T17" fmla="*/ 317 h 1172"/>
                  <a:gd name="T18" fmla="*/ 378 w 1784"/>
                  <a:gd name="T19" fmla="*/ 491 h 1172"/>
                  <a:gd name="T20" fmla="*/ 298 w 1784"/>
                  <a:gd name="T21" fmla="*/ 580 h 1172"/>
                  <a:gd name="T22" fmla="*/ 163 w 1784"/>
                  <a:gd name="T23" fmla="*/ 651 h 1172"/>
                  <a:gd name="T24" fmla="*/ 93 w 1784"/>
                  <a:gd name="T25" fmla="*/ 788 h 1172"/>
                  <a:gd name="T26" fmla="*/ 118 w 1784"/>
                  <a:gd name="T27" fmla="*/ 944 h 1172"/>
                  <a:gd name="T28" fmla="*/ 227 w 1784"/>
                  <a:gd name="T29" fmla="*/ 1052 h 1172"/>
                  <a:gd name="T30" fmla="*/ 356 w 1784"/>
                  <a:gd name="T31" fmla="*/ 1081 h 1172"/>
                  <a:gd name="T32" fmla="*/ 1482 w 1784"/>
                  <a:gd name="T33" fmla="*/ 1077 h 1172"/>
                  <a:gd name="T34" fmla="*/ 1619 w 1784"/>
                  <a:gd name="T35" fmla="*/ 1006 h 1172"/>
                  <a:gd name="T36" fmla="*/ 1690 w 1784"/>
                  <a:gd name="T37" fmla="*/ 869 h 1172"/>
                  <a:gd name="T38" fmla="*/ 1670 w 1784"/>
                  <a:gd name="T39" fmla="*/ 720 h 1172"/>
                  <a:gd name="T40" fmla="*/ 1575 w 1784"/>
                  <a:gd name="T41" fmla="*/ 614 h 1172"/>
                  <a:gd name="T42" fmla="*/ 1421 w 1784"/>
                  <a:gd name="T43" fmla="*/ 571 h 1172"/>
                  <a:gd name="T44" fmla="*/ 1434 w 1784"/>
                  <a:gd name="T45" fmla="*/ 458 h 1172"/>
                  <a:gd name="T46" fmla="*/ 1393 w 1784"/>
                  <a:gd name="T47" fmla="*/ 380 h 1172"/>
                  <a:gd name="T48" fmla="*/ 1339 w 1784"/>
                  <a:gd name="T49" fmla="*/ 345 h 1172"/>
                  <a:gd name="T50" fmla="*/ 1256 w 1784"/>
                  <a:gd name="T51" fmla="*/ 336 h 1172"/>
                  <a:gd name="T52" fmla="*/ 1182 w 1784"/>
                  <a:gd name="T53" fmla="*/ 370 h 1172"/>
                  <a:gd name="T54" fmla="*/ 1154 w 1784"/>
                  <a:gd name="T55" fmla="*/ 402 h 1172"/>
                  <a:gd name="T56" fmla="*/ 1144 w 1784"/>
                  <a:gd name="T57" fmla="*/ 420 h 1172"/>
                  <a:gd name="T58" fmla="*/ 900 w 1784"/>
                  <a:gd name="T59" fmla="*/ 953 h 1172"/>
                  <a:gd name="T60" fmla="*/ 857 w 1784"/>
                  <a:gd name="T61" fmla="*/ 957 h 1172"/>
                  <a:gd name="T62" fmla="*/ 640 w 1784"/>
                  <a:gd name="T63" fmla="*/ 494 h 1172"/>
                  <a:gd name="T64" fmla="*/ 652 w 1784"/>
                  <a:gd name="T65" fmla="*/ 442 h 1172"/>
                  <a:gd name="T66" fmla="*/ 704 w 1784"/>
                  <a:gd name="T67" fmla="*/ 436 h 1172"/>
                  <a:gd name="T68" fmla="*/ 1057 w 1784"/>
                  <a:gd name="T69" fmla="*/ 389 h 1172"/>
                  <a:gd name="T70" fmla="*/ 1122 w 1784"/>
                  <a:gd name="T71" fmla="*/ 303 h 1172"/>
                  <a:gd name="T72" fmla="*/ 1253 w 1784"/>
                  <a:gd name="T73" fmla="*/ 246 h 1172"/>
                  <a:gd name="T74" fmla="*/ 1262 w 1784"/>
                  <a:gd name="T75" fmla="*/ 245 h 1172"/>
                  <a:gd name="T76" fmla="*/ 1282 w 1784"/>
                  <a:gd name="T77" fmla="*/ 243 h 1172"/>
                  <a:gd name="T78" fmla="*/ 1342 w 1784"/>
                  <a:gd name="T79" fmla="*/ 250 h 1172"/>
                  <a:gd name="T80" fmla="*/ 1452 w 1784"/>
                  <a:gd name="T81" fmla="*/ 311 h 1172"/>
                  <a:gd name="T82" fmla="*/ 1496 w 1784"/>
                  <a:gd name="T83" fmla="*/ 367 h 1172"/>
                  <a:gd name="T84" fmla="*/ 1527 w 1784"/>
                  <a:gd name="T85" fmla="*/ 487 h 1172"/>
                  <a:gd name="T86" fmla="*/ 1648 w 1784"/>
                  <a:gd name="T87" fmla="*/ 554 h 1172"/>
                  <a:gd name="T88" fmla="*/ 1756 w 1784"/>
                  <a:gd name="T89" fmla="*/ 694 h 1172"/>
                  <a:gd name="T90" fmla="*/ 1781 w 1784"/>
                  <a:gd name="T91" fmla="*/ 874 h 1172"/>
                  <a:gd name="T92" fmla="*/ 1712 w 1784"/>
                  <a:gd name="T93" fmla="*/ 1038 h 1172"/>
                  <a:gd name="T94" fmla="*/ 1574 w 1784"/>
                  <a:gd name="T95" fmla="*/ 1145 h 1172"/>
                  <a:gd name="T96" fmla="*/ 1424 w 1784"/>
                  <a:gd name="T97" fmla="*/ 1172 h 1172"/>
                  <a:gd name="T98" fmla="*/ 252 w 1784"/>
                  <a:gd name="T99" fmla="*/ 1159 h 1172"/>
                  <a:gd name="T100" fmla="*/ 100 w 1784"/>
                  <a:gd name="T101" fmla="*/ 1072 h 1172"/>
                  <a:gd name="T102" fmla="*/ 12 w 1784"/>
                  <a:gd name="T103" fmla="*/ 919 h 1172"/>
                  <a:gd name="T104" fmla="*/ 11 w 1784"/>
                  <a:gd name="T105" fmla="*/ 739 h 1172"/>
                  <a:gd name="T106" fmla="*/ 97 w 1784"/>
                  <a:gd name="T107" fmla="*/ 589 h 1172"/>
                  <a:gd name="T108" fmla="*/ 243 w 1784"/>
                  <a:gd name="T109" fmla="*/ 499 h 1172"/>
                  <a:gd name="T110" fmla="*/ 298 w 1784"/>
                  <a:gd name="T111" fmla="*/ 355 h 1172"/>
                  <a:gd name="T112" fmla="*/ 386 w 1784"/>
                  <a:gd name="T113" fmla="*/ 173 h 1172"/>
                  <a:gd name="T114" fmla="*/ 544 w 1784"/>
                  <a:gd name="T115" fmla="*/ 46 h 1172"/>
                  <a:gd name="T116" fmla="*/ 746 w 1784"/>
                  <a:gd name="T117" fmla="*/ 0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84" h="1172">
                    <a:moveTo>
                      <a:pt x="746" y="0"/>
                    </a:moveTo>
                    <a:lnTo>
                      <a:pt x="800" y="2"/>
                    </a:lnTo>
                    <a:lnTo>
                      <a:pt x="852" y="13"/>
                    </a:lnTo>
                    <a:lnTo>
                      <a:pt x="902" y="27"/>
                    </a:lnTo>
                    <a:lnTo>
                      <a:pt x="951" y="49"/>
                    </a:lnTo>
                    <a:lnTo>
                      <a:pt x="997" y="74"/>
                    </a:lnTo>
                    <a:lnTo>
                      <a:pt x="1038" y="105"/>
                    </a:lnTo>
                    <a:lnTo>
                      <a:pt x="1076" y="141"/>
                    </a:lnTo>
                    <a:lnTo>
                      <a:pt x="1080" y="144"/>
                    </a:lnTo>
                    <a:lnTo>
                      <a:pt x="1087" y="158"/>
                    </a:lnTo>
                    <a:lnTo>
                      <a:pt x="1089" y="173"/>
                    </a:lnTo>
                    <a:lnTo>
                      <a:pt x="1087" y="187"/>
                    </a:lnTo>
                    <a:lnTo>
                      <a:pt x="1081" y="200"/>
                    </a:lnTo>
                    <a:lnTo>
                      <a:pt x="1071" y="209"/>
                    </a:lnTo>
                    <a:lnTo>
                      <a:pt x="1058" y="215"/>
                    </a:lnTo>
                    <a:lnTo>
                      <a:pt x="1044" y="218"/>
                    </a:lnTo>
                    <a:lnTo>
                      <a:pt x="1033" y="216"/>
                    </a:lnTo>
                    <a:lnTo>
                      <a:pt x="1021" y="212"/>
                    </a:lnTo>
                    <a:lnTo>
                      <a:pt x="1012" y="204"/>
                    </a:lnTo>
                    <a:lnTo>
                      <a:pt x="1009" y="202"/>
                    </a:lnTo>
                    <a:lnTo>
                      <a:pt x="1007" y="200"/>
                    </a:lnTo>
                    <a:lnTo>
                      <a:pt x="971" y="168"/>
                    </a:lnTo>
                    <a:lnTo>
                      <a:pt x="931" y="141"/>
                    </a:lnTo>
                    <a:lnTo>
                      <a:pt x="889" y="120"/>
                    </a:lnTo>
                    <a:lnTo>
                      <a:pt x="843" y="104"/>
                    </a:lnTo>
                    <a:lnTo>
                      <a:pt x="796" y="94"/>
                    </a:lnTo>
                    <a:lnTo>
                      <a:pt x="746" y="90"/>
                    </a:lnTo>
                    <a:lnTo>
                      <a:pt x="695" y="94"/>
                    </a:lnTo>
                    <a:lnTo>
                      <a:pt x="647" y="104"/>
                    </a:lnTo>
                    <a:lnTo>
                      <a:pt x="602" y="120"/>
                    </a:lnTo>
                    <a:lnTo>
                      <a:pt x="560" y="141"/>
                    </a:lnTo>
                    <a:lnTo>
                      <a:pt x="520" y="168"/>
                    </a:lnTo>
                    <a:lnTo>
                      <a:pt x="484" y="200"/>
                    </a:lnTo>
                    <a:lnTo>
                      <a:pt x="453" y="234"/>
                    </a:lnTo>
                    <a:lnTo>
                      <a:pt x="427" y="274"/>
                    </a:lnTo>
                    <a:lnTo>
                      <a:pt x="406" y="317"/>
                    </a:lnTo>
                    <a:lnTo>
                      <a:pt x="390" y="363"/>
                    </a:lnTo>
                    <a:lnTo>
                      <a:pt x="380" y="410"/>
                    </a:lnTo>
                    <a:lnTo>
                      <a:pt x="376" y="461"/>
                    </a:lnTo>
                    <a:lnTo>
                      <a:pt x="378" y="491"/>
                    </a:lnTo>
                    <a:lnTo>
                      <a:pt x="381" y="523"/>
                    </a:lnTo>
                    <a:lnTo>
                      <a:pt x="390" y="575"/>
                    </a:lnTo>
                    <a:lnTo>
                      <a:pt x="337" y="576"/>
                    </a:lnTo>
                    <a:lnTo>
                      <a:pt x="298" y="580"/>
                    </a:lnTo>
                    <a:lnTo>
                      <a:pt x="260" y="590"/>
                    </a:lnTo>
                    <a:lnTo>
                      <a:pt x="224" y="605"/>
                    </a:lnTo>
                    <a:lnTo>
                      <a:pt x="192" y="627"/>
                    </a:lnTo>
                    <a:lnTo>
                      <a:pt x="163" y="651"/>
                    </a:lnTo>
                    <a:lnTo>
                      <a:pt x="138" y="681"/>
                    </a:lnTo>
                    <a:lnTo>
                      <a:pt x="118" y="714"/>
                    </a:lnTo>
                    <a:lnTo>
                      <a:pt x="103" y="749"/>
                    </a:lnTo>
                    <a:lnTo>
                      <a:pt x="93" y="788"/>
                    </a:lnTo>
                    <a:lnTo>
                      <a:pt x="90" y="828"/>
                    </a:lnTo>
                    <a:lnTo>
                      <a:pt x="93" y="869"/>
                    </a:lnTo>
                    <a:lnTo>
                      <a:pt x="103" y="908"/>
                    </a:lnTo>
                    <a:lnTo>
                      <a:pt x="118" y="944"/>
                    </a:lnTo>
                    <a:lnTo>
                      <a:pt x="139" y="977"/>
                    </a:lnTo>
                    <a:lnTo>
                      <a:pt x="164" y="1006"/>
                    </a:lnTo>
                    <a:lnTo>
                      <a:pt x="193" y="1032"/>
                    </a:lnTo>
                    <a:lnTo>
                      <a:pt x="227" y="1052"/>
                    </a:lnTo>
                    <a:lnTo>
                      <a:pt x="263" y="1068"/>
                    </a:lnTo>
                    <a:lnTo>
                      <a:pt x="301" y="1077"/>
                    </a:lnTo>
                    <a:lnTo>
                      <a:pt x="343" y="1081"/>
                    </a:lnTo>
                    <a:lnTo>
                      <a:pt x="356" y="1081"/>
                    </a:lnTo>
                    <a:lnTo>
                      <a:pt x="357" y="1081"/>
                    </a:lnTo>
                    <a:lnTo>
                      <a:pt x="1428" y="1081"/>
                    </a:lnTo>
                    <a:lnTo>
                      <a:pt x="1442" y="1081"/>
                    </a:lnTo>
                    <a:lnTo>
                      <a:pt x="1482" y="1077"/>
                    </a:lnTo>
                    <a:lnTo>
                      <a:pt x="1521" y="1068"/>
                    </a:lnTo>
                    <a:lnTo>
                      <a:pt x="1557" y="1052"/>
                    </a:lnTo>
                    <a:lnTo>
                      <a:pt x="1590" y="1032"/>
                    </a:lnTo>
                    <a:lnTo>
                      <a:pt x="1619" y="1006"/>
                    </a:lnTo>
                    <a:lnTo>
                      <a:pt x="1645" y="977"/>
                    </a:lnTo>
                    <a:lnTo>
                      <a:pt x="1665" y="944"/>
                    </a:lnTo>
                    <a:lnTo>
                      <a:pt x="1681" y="908"/>
                    </a:lnTo>
                    <a:lnTo>
                      <a:pt x="1690" y="869"/>
                    </a:lnTo>
                    <a:lnTo>
                      <a:pt x="1693" y="828"/>
                    </a:lnTo>
                    <a:lnTo>
                      <a:pt x="1690" y="791"/>
                    </a:lnTo>
                    <a:lnTo>
                      <a:pt x="1682" y="755"/>
                    </a:lnTo>
                    <a:lnTo>
                      <a:pt x="1670" y="720"/>
                    </a:lnTo>
                    <a:lnTo>
                      <a:pt x="1652" y="690"/>
                    </a:lnTo>
                    <a:lnTo>
                      <a:pt x="1629" y="660"/>
                    </a:lnTo>
                    <a:lnTo>
                      <a:pt x="1605" y="636"/>
                    </a:lnTo>
                    <a:lnTo>
                      <a:pt x="1575" y="614"/>
                    </a:lnTo>
                    <a:lnTo>
                      <a:pt x="1543" y="597"/>
                    </a:lnTo>
                    <a:lnTo>
                      <a:pt x="1508" y="585"/>
                    </a:lnTo>
                    <a:lnTo>
                      <a:pt x="1471" y="578"/>
                    </a:lnTo>
                    <a:lnTo>
                      <a:pt x="1421" y="571"/>
                    </a:lnTo>
                    <a:lnTo>
                      <a:pt x="1433" y="522"/>
                    </a:lnTo>
                    <a:lnTo>
                      <a:pt x="1436" y="504"/>
                    </a:lnTo>
                    <a:lnTo>
                      <a:pt x="1437" y="487"/>
                    </a:lnTo>
                    <a:lnTo>
                      <a:pt x="1434" y="458"/>
                    </a:lnTo>
                    <a:lnTo>
                      <a:pt x="1426" y="431"/>
                    </a:lnTo>
                    <a:lnTo>
                      <a:pt x="1414" y="406"/>
                    </a:lnTo>
                    <a:lnTo>
                      <a:pt x="1397" y="384"/>
                    </a:lnTo>
                    <a:lnTo>
                      <a:pt x="1393" y="380"/>
                    </a:lnTo>
                    <a:lnTo>
                      <a:pt x="1389" y="376"/>
                    </a:lnTo>
                    <a:lnTo>
                      <a:pt x="1387" y="374"/>
                    </a:lnTo>
                    <a:lnTo>
                      <a:pt x="1364" y="358"/>
                    </a:lnTo>
                    <a:lnTo>
                      <a:pt x="1339" y="345"/>
                    </a:lnTo>
                    <a:lnTo>
                      <a:pt x="1312" y="337"/>
                    </a:lnTo>
                    <a:lnTo>
                      <a:pt x="1283" y="335"/>
                    </a:lnTo>
                    <a:lnTo>
                      <a:pt x="1282" y="335"/>
                    </a:lnTo>
                    <a:lnTo>
                      <a:pt x="1256" y="336"/>
                    </a:lnTo>
                    <a:lnTo>
                      <a:pt x="1233" y="340"/>
                    </a:lnTo>
                    <a:lnTo>
                      <a:pt x="1212" y="348"/>
                    </a:lnTo>
                    <a:lnTo>
                      <a:pt x="1196" y="358"/>
                    </a:lnTo>
                    <a:lnTo>
                      <a:pt x="1182" y="370"/>
                    </a:lnTo>
                    <a:lnTo>
                      <a:pt x="1171" y="381"/>
                    </a:lnTo>
                    <a:lnTo>
                      <a:pt x="1163" y="390"/>
                    </a:lnTo>
                    <a:lnTo>
                      <a:pt x="1157" y="398"/>
                    </a:lnTo>
                    <a:lnTo>
                      <a:pt x="1154" y="402"/>
                    </a:lnTo>
                    <a:lnTo>
                      <a:pt x="1152" y="407"/>
                    </a:lnTo>
                    <a:lnTo>
                      <a:pt x="1149" y="410"/>
                    </a:lnTo>
                    <a:lnTo>
                      <a:pt x="1147" y="415"/>
                    </a:lnTo>
                    <a:lnTo>
                      <a:pt x="1144" y="420"/>
                    </a:lnTo>
                    <a:lnTo>
                      <a:pt x="1139" y="429"/>
                    </a:lnTo>
                    <a:lnTo>
                      <a:pt x="918" y="933"/>
                    </a:lnTo>
                    <a:lnTo>
                      <a:pt x="910" y="944"/>
                    </a:lnTo>
                    <a:lnTo>
                      <a:pt x="900" y="953"/>
                    </a:lnTo>
                    <a:lnTo>
                      <a:pt x="889" y="958"/>
                    </a:lnTo>
                    <a:lnTo>
                      <a:pt x="876" y="960"/>
                    </a:lnTo>
                    <a:lnTo>
                      <a:pt x="866" y="959"/>
                    </a:lnTo>
                    <a:lnTo>
                      <a:pt x="857" y="957"/>
                    </a:lnTo>
                    <a:lnTo>
                      <a:pt x="846" y="949"/>
                    </a:lnTo>
                    <a:lnTo>
                      <a:pt x="838" y="939"/>
                    </a:lnTo>
                    <a:lnTo>
                      <a:pt x="833" y="927"/>
                    </a:lnTo>
                    <a:lnTo>
                      <a:pt x="640" y="494"/>
                    </a:lnTo>
                    <a:lnTo>
                      <a:pt x="637" y="479"/>
                    </a:lnTo>
                    <a:lnTo>
                      <a:pt x="638" y="465"/>
                    </a:lnTo>
                    <a:lnTo>
                      <a:pt x="643" y="452"/>
                    </a:lnTo>
                    <a:lnTo>
                      <a:pt x="652" y="442"/>
                    </a:lnTo>
                    <a:lnTo>
                      <a:pt x="664" y="434"/>
                    </a:lnTo>
                    <a:lnTo>
                      <a:pt x="678" y="429"/>
                    </a:lnTo>
                    <a:lnTo>
                      <a:pt x="692" y="431"/>
                    </a:lnTo>
                    <a:lnTo>
                      <a:pt x="704" y="436"/>
                    </a:lnTo>
                    <a:lnTo>
                      <a:pt x="716" y="444"/>
                    </a:lnTo>
                    <a:lnTo>
                      <a:pt x="724" y="456"/>
                    </a:lnTo>
                    <a:lnTo>
                      <a:pt x="876" y="801"/>
                    </a:lnTo>
                    <a:lnTo>
                      <a:pt x="1057" y="389"/>
                    </a:lnTo>
                    <a:lnTo>
                      <a:pt x="1057" y="389"/>
                    </a:lnTo>
                    <a:lnTo>
                      <a:pt x="1075" y="357"/>
                    </a:lnTo>
                    <a:lnTo>
                      <a:pt x="1097" y="329"/>
                    </a:lnTo>
                    <a:lnTo>
                      <a:pt x="1122" y="303"/>
                    </a:lnTo>
                    <a:lnTo>
                      <a:pt x="1151" y="282"/>
                    </a:lnTo>
                    <a:lnTo>
                      <a:pt x="1182" y="265"/>
                    </a:lnTo>
                    <a:lnTo>
                      <a:pt x="1217" y="253"/>
                    </a:lnTo>
                    <a:lnTo>
                      <a:pt x="1253" y="246"/>
                    </a:lnTo>
                    <a:lnTo>
                      <a:pt x="1254" y="246"/>
                    </a:lnTo>
                    <a:lnTo>
                      <a:pt x="1256" y="246"/>
                    </a:lnTo>
                    <a:lnTo>
                      <a:pt x="1258" y="245"/>
                    </a:lnTo>
                    <a:lnTo>
                      <a:pt x="1262" y="245"/>
                    </a:lnTo>
                    <a:lnTo>
                      <a:pt x="1265" y="245"/>
                    </a:lnTo>
                    <a:lnTo>
                      <a:pt x="1267" y="245"/>
                    </a:lnTo>
                    <a:lnTo>
                      <a:pt x="1273" y="245"/>
                    </a:lnTo>
                    <a:lnTo>
                      <a:pt x="1282" y="243"/>
                    </a:lnTo>
                    <a:lnTo>
                      <a:pt x="1290" y="245"/>
                    </a:lnTo>
                    <a:lnTo>
                      <a:pt x="1294" y="245"/>
                    </a:lnTo>
                    <a:lnTo>
                      <a:pt x="1301" y="245"/>
                    </a:lnTo>
                    <a:lnTo>
                      <a:pt x="1342" y="250"/>
                    </a:lnTo>
                    <a:lnTo>
                      <a:pt x="1379" y="263"/>
                    </a:lnTo>
                    <a:lnTo>
                      <a:pt x="1414" y="281"/>
                    </a:lnTo>
                    <a:lnTo>
                      <a:pt x="1445" y="304"/>
                    </a:lnTo>
                    <a:lnTo>
                      <a:pt x="1452" y="311"/>
                    </a:lnTo>
                    <a:lnTo>
                      <a:pt x="1457" y="316"/>
                    </a:lnTo>
                    <a:lnTo>
                      <a:pt x="1479" y="340"/>
                    </a:lnTo>
                    <a:lnTo>
                      <a:pt x="1497" y="367"/>
                    </a:lnTo>
                    <a:lnTo>
                      <a:pt x="1496" y="367"/>
                    </a:lnTo>
                    <a:lnTo>
                      <a:pt x="1509" y="396"/>
                    </a:lnTo>
                    <a:lnTo>
                      <a:pt x="1519" y="425"/>
                    </a:lnTo>
                    <a:lnTo>
                      <a:pt x="1525" y="455"/>
                    </a:lnTo>
                    <a:lnTo>
                      <a:pt x="1527" y="487"/>
                    </a:lnTo>
                    <a:lnTo>
                      <a:pt x="1527" y="496"/>
                    </a:lnTo>
                    <a:lnTo>
                      <a:pt x="1571" y="511"/>
                    </a:lnTo>
                    <a:lnTo>
                      <a:pt x="1611" y="530"/>
                    </a:lnTo>
                    <a:lnTo>
                      <a:pt x="1648" y="554"/>
                    </a:lnTo>
                    <a:lnTo>
                      <a:pt x="1682" y="584"/>
                    </a:lnTo>
                    <a:lnTo>
                      <a:pt x="1711" y="618"/>
                    </a:lnTo>
                    <a:lnTo>
                      <a:pt x="1736" y="654"/>
                    </a:lnTo>
                    <a:lnTo>
                      <a:pt x="1756" y="694"/>
                    </a:lnTo>
                    <a:lnTo>
                      <a:pt x="1772" y="737"/>
                    </a:lnTo>
                    <a:lnTo>
                      <a:pt x="1781" y="782"/>
                    </a:lnTo>
                    <a:lnTo>
                      <a:pt x="1784" y="828"/>
                    </a:lnTo>
                    <a:lnTo>
                      <a:pt x="1781" y="874"/>
                    </a:lnTo>
                    <a:lnTo>
                      <a:pt x="1772" y="919"/>
                    </a:lnTo>
                    <a:lnTo>
                      <a:pt x="1757" y="962"/>
                    </a:lnTo>
                    <a:lnTo>
                      <a:pt x="1737" y="1002"/>
                    </a:lnTo>
                    <a:lnTo>
                      <a:pt x="1712" y="1038"/>
                    </a:lnTo>
                    <a:lnTo>
                      <a:pt x="1683" y="1072"/>
                    </a:lnTo>
                    <a:lnTo>
                      <a:pt x="1651" y="1100"/>
                    </a:lnTo>
                    <a:lnTo>
                      <a:pt x="1615" y="1125"/>
                    </a:lnTo>
                    <a:lnTo>
                      <a:pt x="1574" y="1145"/>
                    </a:lnTo>
                    <a:lnTo>
                      <a:pt x="1533" y="1159"/>
                    </a:lnTo>
                    <a:lnTo>
                      <a:pt x="1488" y="1168"/>
                    </a:lnTo>
                    <a:lnTo>
                      <a:pt x="1442" y="1172"/>
                    </a:lnTo>
                    <a:lnTo>
                      <a:pt x="1424" y="1172"/>
                    </a:lnTo>
                    <a:lnTo>
                      <a:pt x="360" y="1172"/>
                    </a:lnTo>
                    <a:lnTo>
                      <a:pt x="343" y="1172"/>
                    </a:lnTo>
                    <a:lnTo>
                      <a:pt x="295" y="1168"/>
                    </a:lnTo>
                    <a:lnTo>
                      <a:pt x="252" y="1159"/>
                    </a:lnTo>
                    <a:lnTo>
                      <a:pt x="209" y="1145"/>
                    </a:lnTo>
                    <a:lnTo>
                      <a:pt x="170" y="1125"/>
                    </a:lnTo>
                    <a:lnTo>
                      <a:pt x="133" y="1100"/>
                    </a:lnTo>
                    <a:lnTo>
                      <a:pt x="100" y="1072"/>
                    </a:lnTo>
                    <a:lnTo>
                      <a:pt x="71" y="1038"/>
                    </a:lnTo>
                    <a:lnTo>
                      <a:pt x="46" y="1002"/>
                    </a:lnTo>
                    <a:lnTo>
                      <a:pt x="27" y="962"/>
                    </a:lnTo>
                    <a:lnTo>
                      <a:pt x="12" y="919"/>
                    </a:lnTo>
                    <a:lnTo>
                      <a:pt x="3" y="874"/>
                    </a:lnTo>
                    <a:lnTo>
                      <a:pt x="0" y="828"/>
                    </a:lnTo>
                    <a:lnTo>
                      <a:pt x="2" y="783"/>
                    </a:lnTo>
                    <a:lnTo>
                      <a:pt x="11" y="739"/>
                    </a:lnTo>
                    <a:lnTo>
                      <a:pt x="26" y="698"/>
                    </a:lnTo>
                    <a:lnTo>
                      <a:pt x="45" y="658"/>
                    </a:lnTo>
                    <a:lnTo>
                      <a:pt x="69" y="622"/>
                    </a:lnTo>
                    <a:lnTo>
                      <a:pt x="97" y="589"/>
                    </a:lnTo>
                    <a:lnTo>
                      <a:pt x="129" y="560"/>
                    </a:lnTo>
                    <a:lnTo>
                      <a:pt x="164" y="535"/>
                    </a:lnTo>
                    <a:lnTo>
                      <a:pt x="202" y="515"/>
                    </a:lnTo>
                    <a:lnTo>
                      <a:pt x="243" y="499"/>
                    </a:lnTo>
                    <a:lnTo>
                      <a:pt x="286" y="489"/>
                    </a:lnTo>
                    <a:lnTo>
                      <a:pt x="285" y="461"/>
                    </a:lnTo>
                    <a:lnTo>
                      <a:pt x="289" y="407"/>
                    </a:lnTo>
                    <a:lnTo>
                      <a:pt x="298" y="355"/>
                    </a:lnTo>
                    <a:lnTo>
                      <a:pt x="312" y="305"/>
                    </a:lnTo>
                    <a:lnTo>
                      <a:pt x="333" y="258"/>
                    </a:lnTo>
                    <a:lnTo>
                      <a:pt x="357" y="214"/>
                    </a:lnTo>
                    <a:lnTo>
                      <a:pt x="386" y="173"/>
                    </a:lnTo>
                    <a:lnTo>
                      <a:pt x="420" y="135"/>
                    </a:lnTo>
                    <a:lnTo>
                      <a:pt x="458" y="102"/>
                    </a:lnTo>
                    <a:lnTo>
                      <a:pt x="499" y="71"/>
                    </a:lnTo>
                    <a:lnTo>
                      <a:pt x="544" y="46"/>
                    </a:lnTo>
                    <a:lnTo>
                      <a:pt x="591" y="26"/>
                    </a:lnTo>
                    <a:lnTo>
                      <a:pt x="640" y="11"/>
                    </a:lnTo>
                    <a:lnTo>
                      <a:pt x="692" y="2"/>
                    </a:lnTo>
                    <a:lnTo>
                      <a:pt x="7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9"/>
              <p:cNvSpPr>
                <a:spLocks noEditPoints="1"/>
              </p:cNvSpPr>
              <p:nvPr userDrawn="1"/>
            </p:nvSpPr>
            <p:spPr bwMode="auto">
              <a:xfrm>
                <a:off x="5187951" y="2438401"/>
                <a:ext cx="88900" cy="44450"/>
              </a:xfrm>
              <a:custGeom>
                <a:avLst/>
                <a:gdLst>
                  <a:gd name="T0" fmla="*/ 55 w 113"/>
                  <a:gd name="T1" fmla="*/ 0 h 57"/>
                  <a:gd name="T2" fmla="*/ 63 w 113"/>
                  <a:gd name="T3" fmla="*/ 0 h 57"/>
                  <a:gd name="T4" fmla="*/ 83 w 113"/>
                  <a:gd name="T5" fmla="*/ 50 h 57"/>
                  <a:gd name="T6" fmla="*/ 105 w 113"/>
                  <a:gd name="T7" fmla="*/ 0 h 57"/>
                  <a:gd name="T8" fmla="*/ 113 w 113"/>
                  <a:gd name="T9" fmla="*/ 0 h 57"/>
                  <a:gd name="T10" fmla="*/ 113 w 113"/>
                  <a:gd name="T11" fmla="*/ 57 h 57"/>
                  <a:gd name="T12" fmla="*/ 108 w 113"/>
                  <a:gd name="T13" fmla="*/ 57 h 57"/>
                  <a:gd name="T14" fmla="*/ 108 w 113"/>
                  <a:gd name="T15" fmla="*/ 5 h 57"/>
                  <a:gd name="T16" fmla="*/ 107 w 113"/>
                  <a:gd name="T17" fmla="*/ 5 h 57"/>
                  <a:gd name="T18" fmla="*/ 86 w 113"/>
                  <a:gd name="T19" fmla="*/ 57 h 57"/>
                  <a:gd name="T20" fmla="*/ 82 w 113"/>
                  <a:gd name="T21" fmla="*/ 57 h 57"/>
                  <a:gd name="T22" fmla="*/ 61 w 113"/>
                  <a:gd name="T23" fmla="*/ 5 h 57"/>
                  <a:gd name="T24" fmla="*/ 60 w 113"/>
                  <a:gd name="T25" fmla="*/ 5 h 57"/>
                  <a:gd name="T26" fmla="*/ 60 w 113"/>
                  <a:gd name="T27" fmla="*/ 57 h 57"/>
                  <a:gd name="T28" fmla="*/ 55 w 113"/>
                  <a:gd name="T29" fmla="*/ 57 h 57"/>
                  <a:gd name="T30" fmla="*/ 55 w 113"/>
                  <a:gd name="T31" fmla="*/ 0 h 57"/>
                  <a:gd name="T32" fmla="*/ 0 w 113"/>
                  <a:gd name="T33" fmla="*/ 0 h 57"/>
                  <a:gd name="T34" fmla="*/ 42 w 113"/>
                  <a:gd name="T35" fmla="*/ 0 h 57"/>
                  <a:gd name="T36" fmla="*/ 42 w 113"/>
                  <a:gd name="T37" fmla="*/ 5 h 57"/>
                  <a:gd name="T38" fmla="*/ 24 w 113"/>
                  <a:gd name="T39" fmla="*/ 5 h 57"/>
                  <a:gd name="T40" fmla="*/ 24 w 113"/>
                  <a:gd name="T41" fmla="*/ 57 h 57"/>
                  <a:gd name="T42" fmla="*/ 18 w 113"/>
                  <a:gd name="T43" fmla="*/ 57 h 57"/>
                  <a:gd name="T44" fmla="*/ 18 w 113"/>
                  <a:gd name="T45" fmla="*/ 5 h 57"/>
                  <a:gd name="T46" fmla="*/ 0 w 113"/>
                  <a:gd name="T47" fmla="*/ 5 h 57"/>
                  <a:gd name="T48" fmla="*/ 0 w 113"/>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3" h="57">
                    <a:moveTo>
                      <a:pt x="55" y="0"/>
                    </a:moveTo>
                    <a:lnTo>
                      <a:pt x="63" y="0"/>
                    </a:lnTo>
                    <a:lnTo>
                      <a:pt x="83" y="50"/>
                    </a:lnTo>
                    <a:lnTo>
                      <a:pt x="105" y="0"/>
                    </a:lnTo>
                    <a:lnTo>
                      <a:pt x="113" y="0"/>
                    </a:lnTo>
                    <a:lnTo>
                      <a:pt x="113" y="57"/>
                    </a:lnTo>
                    <a:lnTo>
                      <a:pt x="108" y="57"/>
                    </a:lnTo>
                    <a:lnTo>
                      <a:pt x="108" y="5"/>
                    </a:lnTo>
                    <a:lnTo>
                      <a:pt x="107" y="5"/>
                    </a:lnTo>
                    <a:lnTo>
                      <a:pt x="86" y="57"/>
                    </a:lnTo>
                    <a:lnTo>
                      <a:pt x="82" y="57"/>
                    </a:lnTo>
                    <a:lnTo>
                      <a:pt x="61" y="5"/>
                    </a:lnTo>
                    <a:lnTo>
                      <a:pt x="60" y="5"/>
                    </a:lnTo>
                    <a:lnTo>
                      <a:pt x="60" y="57"/>
                    </a:lnTo>
                    <a:lnTo>
                      <a:pt x="55" y="57"/>
                    </a:lnTo>
                    <a:lnTo>
                      <a:pt x="55" y="0"/>
                    </a:lnTo>
                    <a:close/>
                    <a:moveTo>
                      <a:pt x="0" y="0"/>
                    </a:moveTo>
                    <a:lnTo>
                      <a:pt x="42" y="0"/>
                    </a:lnTo>
                    <a:lnTo>
                      <a:pt x="42" y="5"/>
                    </a:lnTo>
                    <a:lnTo>
                      <a:pt x="24" y="5"/>
                    </a:lnTo>
                    <a:lnTo>
                      <a:pt x="24" y="57"/>
                    </a:lnTo>
                    <a:lnTo>
                      <a:pt x="18" y="57"/>
                    </a:lnTo>
                    <a:lnTo>
                      <a:pt x="18" y="5"/>
                    </a:lnTo>
                    <a:lnTo>
                      <a:pt x="0"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737813842"/>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66" r:id="rId6"/>
    <p:sldLayoutId id="2147483950" r:id="rId7"/>
    <p:sldLayoutId id="2147483951" r:id="rId8"/>
  </p:sldLayoutIdLst>
  <p:transition>
    <p:fade/>
  </p:transition>
  <p:timing>
    <p:tnLst>
      <p:par>
        <p:cTn id="1" dur="indefinite" restart="never" nodeType="tmRoot"/>
      </p:par>
    </p:tnLst>
  </p:timing>
  <p:hf sldNum="0" hdr="0" ftr="0" dt="0"/>
  <p:txStyles>
    <p:titleStyle>
      <a:lvl1pPr algn="l" defTabSz="182880" rtl="0" eaLnBrk="1" latinLnBrk="0" hangingPunct="1">
        <a:spcBef>
          <a:spcPct val="0"/>
        </a:spcBef>
        <a:buNone/>
        <a:defRPr lang="en-US" sz="2800" kern="1200" cap="none" baseline="0" dirty="0">
          <a:solidFill>
            <a:schemeClr val="tx2"/>
          </a:solidFill>
          <a:latin typeface="+mj-lt"/>
          <a:ea typeface="+mj-ea"/>
          <a:cs typeface="+mj-cs"/>
        </a:defRPr>
      </a:lvl1pPr>
    </p:titleStyle>
    <p:bodyStyle>
      <a:lvl1pPr marL="182880" indent="-182880" algn="l" defTabSz="365760" rtl="0" eaLnBrk="1" latinLnBrk="0" hangingPunct="1">
        <a:lnSpc>
          <a:spcPct val="85000"/>
        </a:lnSpc>
        <a:spcBef>
          <a:spcPts val="800"/>
        </a:spcBef>
        <a:buClr>
          <a:srgbClr val="19BBB7"/>
        </a:buClr>
        <a:buSzPct val="80000"/>
        <a:buFont typeface="Arial" pitchFamily="34" charset="0"/>
        <a:buChar char="•"/>
        <a:defRPr sz="2000" b="0" kern="1200" cap="none" baseline="0">
          <a:solidFill>
            <a:schemeClr val="tx2"/>
          </a:solidFill>
          <a:latin typeface="+mn-lt"/>
          <a:ea typeface="+mn-ea"/>
          <a:cs typeface="+mn-cs"/>
        </a:defRPr>
      </a:lvl1pPr>
      <a:lvl2pPr marL="365760" indent="-182880" algn="l" defTabSz="365760" rtl="0" eaLnBrk="1" latinLnBrk="0" hangingPunct="1">
        <a:lnSpc>
          <a:spcPct val="85000"/>
        </a:lnSpc>
        <a:spcBef>
          <a:spcPts val="800"/>
        </a:spcBef>
        <a:buClr>
          <a:srgbClr val="19BBB7"/>
        </a:buClr>
        <a:buSzPct val="80000"/>
        <a:buFont typeface="Arial" pitchFamily="34" charset="0"/>
        <a:buChar char="•"/>
        <a:tabLst/>
        <a:defRPr sz="1800" kern="1200" baseline="0">
          <a:solidFill>
            <a:schemeClr val="tx1">
              <a:lumMod val="65000"/>
              <a:lumOff val="35000"/>
            </a:schemeClr>
          </a:solidFill>
          <a:latin typeface="+mn-lt"/>
          <a:ea typeface="+mn-ea"/>
          <a:cs typeface="+mn-cs"/>
        </a:defRPr>
      </a:lvl2pPr>
      <a:lvl3pPr marL="548640" indent="-182880" algn="l" defTabSz="365760" rtl="0" eaLnBrk="1" latinLnBrk="0" hangingPunct="1">
        <a:lnSpc>
          <a:spcPct val="85000"/>
        </a:lnSpc>
        <a:spcBef>
          <a:spcPts val="800"/>
        </a:spcBef>
        <a:buClr>
          <a:srgbClr val="19BBB7"/>
        </a:buClr>
        <a:buSzPct val="100000"/>
        <a:buFont typeface="Calibri" panose="020F0502020204030204" pitchFamily="34" charset="0"/>
        <a:buChar char="-"/>
        <a:defRPr sz="1400" kern="1200" baseline="0">
          <a:solidFill>
            <a:schemeClr val="tx1">
              <a:lumMod val="65000"/>
              <a:lumOff val="35000"/>
            </a:schemeClr>
          </a:solidFill>
          <a:latin typeface="+mn-lt"/>
          <a:ea typeface="+mn-ea"/>
          <a:cs typeface="+mn-cs"/>
        </a:defRPr>
      </a:lvl3pPr>
      <a:lvl4pPr marL="731520" indent="-182880" algn="l" defTabSz="365760" rtl="0" eaLnBrk="1" latinLnBrk="0" hangingPunct="1">
        <a:lnSpc>
          <a:spcPct val="120000"/>
        </a:lnSpc>
        <a:spcBef>
          <a:spcPts val="0"/>
        </a:spcBef>
        <a:buClr>
          <a:srgbClr val="19BBB7"/>
        </a:buClr>
        <a:buSzPct val="100000"/>
        <a:buFont typeface="Calibri" panose="020F0502020204030204" pitchFamily="34" charset="0"/>
        <a:buChar char="-"/>
        <a:defRPr sz="1200" kern="1200" baseline="0">
          <a:solidFill>
            <a:schemeClr val="tx1">
              <a:lumMod val="65000"/>
              <a:lumOff val="35000"/>
            </a:schemeClr>
          </a:solidFill>
          <a:latin typeface="+mn-lt"/>
          <a:ea typeface="+mn-ea"/>
          <a:cs typeface="+mn-cs"/>
        </a:defRPr>
      </a:lvl4pPr>
      <a:lvl5pPr marL="914400" indent="-182880" algn="l" defTabSz="365760" rtl="0" eaLnBrk="1" latinLnBrk="0" hangingPunct="1">
        <a:lnSpc>
          <a:spcPct val="120000"/>
        </a:lnSpc>
        <a:spcBef>
          <a:spcPts val="0"/>
        </a:spcBef>
        <a:buClr>
          <a:srgbClr val="19BBB7"/>
        </a:buClr>
        <a:buSzPct val="100000"/>
        <a:buFont typeface="Calibri" panose="020F0502020204030204" pitchFamily="34" charset="0"/>
        <a:buChar char="-"/>
        <a:defRPr sz="1000" kern="1200" baseline="0">
          <a:solidFill>
            <a:schemeClr val="tx1">
              <a:lumMod val="65000"/>
              <a:lumOff val="35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626364" y="192024"/>
            <a:ext cx="7891272" cy="457200"/>
          </a:xfrm>
          <a:prstGeom prst="rect">
            <a:avLst/>
          </a:prstGeom>
        </p:spPr>
        <p:txBody>
          <a:bodyPr vert="horz" wrap="square" lIns="91440" tIns="45720" rIns="91440" bIns="4572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6364" y="1014984"/>
            <a:ext cx="7891272" cy="3639312"/>
          </a:xfrm>
          <a:prstGeom prst="rect">
            <a:avLst/>
          </a:prstGeom>
        </p:spPr>
        <p:txBody>
          <a:bodyPr vert="horz" lIns="91440" tIns="45720" rIns="91440" bIns="45720" rtlCol="0" anchor="t" anchorCtr="0">
            <a:normAutofit/>
          </a:bodyPr>
          <a:lstStyle/>
          <a:p>
            <a:pPr lvl="0"/>
            <a:r>
              <a:rPr lang="en-US" dirty="0" smtClean="0"/>
              <a:t>Click to add text or click an icon to add other content types.	</a:t>
            </a:r>
          </a:p>
          <a:p>
            <a:pPr lvl="1"/>
            <a:r>
              <a:rPr lang="en-US" dirty="0" smtClean="0"/>
              <a:t>Second level</a:t>
            </a:r>
          </a:p>
          <a:p>
            <a:pPr lvl="2"/>
            <a:r>
              <a:rPr lang="en-US" dirty="0" smtClean="0"/>
              <a:t>Third level</a:t>
            </a:r>
          </a:p>
        </p:txBody>
      </p:sp>
      <p:sp>
        <p:nvSpPr>
          <p:cNvPr id="7" name="TextBox 3"/>
          <p:cNvSpPr txBox="1"/>
          <p:nvPr/>
        </p:nvSpPr>
        <p:spPr>
          <a:xfrm>
            <a:off x="2819401" y="4736592"/>
            <a:ext cx="3505200" cy="246221"/>
          </a:xfrm>
          <a:prstGeom prst="rect">
            <a:avLst/>
          </a:prstGeom>
          <a:noFill/>
        </p:spPr>
        <p:txBody>
          <a:bodyPr wrap="square" rtlCol="0" anchor="ctr">
            <a:spAutoFit/>
          </a:bodyPr>
          <a:lstStyle/>
          <a:p>
            <a:pPr algn="ctr" defTabSz="182880"/>
            <a:r>
              <a:rPr lang="en-US" sz="1000" b="0" cap="all" spc="0" baseline="0" dirty="0" smtClean="0">
                <a:solidFill>
                  <a:schemeClr val="bg1"/>
                </a:solidFill>
                <a:latin typeface="+mn-lt"/>
                <a:cs typeface="Arial" pitchFamily="34" charset="0"/>
              </a:rPr>
              <a:t>CONFIDENTIAL  •  DO NOT DISCLOSE</a:t>
            </a:r>
            <a:endParaRPr lang="en-US" sz="1000" b="0" cap="all" spc="0" baseline="0" dirty="0">
              <a:solidFill>
                <a:schemeClr val="bg1"/>
              </a:solidFill>
              <a:latin typeface="+mn-lt"/>
              <a:cs typeface="Arial" pitchFamily="34" charset="0"/>
            </a:endParaRPr>
          </a:p>
        </p:txBody>
      </p:sp>
      <p:sp>
        <p:nvSpPr>
          <p:cNvPr id="9" name="TextBox 4"/>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smtClean="0">
                <a:ln>
                  <a:noFill/>
                </a:ln>
                <a:solidFill>
                  <a:schemeClr val="bg1">
                    <a:lumMod val="85000"/>
                  </a:schemeClr>
                </a:solidFill>
                <a:effectLst/>
                <a:uLnTx/>
                <a:uFillTx/>
                <a:latin typeface="+mn-lt"/>
                <a:ea typeface="Calibri" charset="0"/>
                <a:cs typeface="Arial" panose="020B0604020202020204" pitchFamily="34" charset="0"/>
              </a:rPr>
              <a:t>Copyright © SAS Institute Inc. All rights reserved.</a:t>
            </a:r>
            <a:endParaRPr kumimoji="0" lang="en-US" sz="500" b="0" i="0" u="none" strike="noStrike" kern="300" cap="none" spc="50" normalizeH="0" baseline="0" noProof="0" dirty="0">
              <a:ln>
                <a:noFill/>
              </a:ln>
              <a:solidFill>
                <a:schemeClr val="bg1">
                  <a:lumMod val="85000"/>
                </a:schemeClr>
              </a:solidFill>
              <a:effectLst/>
              <a:uLnTx/>
              <a:uFillTx/>
              <a:latin typeface="+mn-lt"/>
              <a:ea typeface="Calibri" charset="0"/>
              <a:cs typeface="Arial" panose="020B0604020202020204" pitchFamily="34" charset="0"/>
            </a:endParaRPr>
          </a:p>
        </p:txBody>
      </p:sp>
      <p:sp>
        <p:nvSpPr>
          <p:cNvPr id="4" name="Slide Number Placeholder 5"/>
          <p:cNvSpPr>
            <a:spLocks noGrp="1"/>
          </p:cNvSpPr>
          <p:nvPr>
            <p:ph type="sldNum" sz="quarter" idx="4"/>
          </p:nvPr>
        </p:nvSpPr>
        <p:spPr>
          <a:xfrm>
            <a:off x="0" y="4868863"/>
            <a:ext cx="2133600" cy="274637"/>
          </a:xfrm>
          <a:prstGeom prst="rect">
            <a:avLst/>
          </a:prstGeom>
        </p:spPr>
        <p:txBody>
          <a:bodyPr vert="horz" lIns="91440" tIns="45720" rIns="91440" bIns="45720" rtlCol="0" anchor="b"/>
          <a:lstStyle>
            <a:lvl1pPr algn="l" defTabSz="182880">
              <a:defRPr sz="900">
                <a:solidFill>
                  <a:schemeClr val="bg1"/>
                </a:solidFill>
              </a:defRPr>
            </a:lvl1pPr>
          </a:lstStyle>
          <a:p>
            <a:fld id="{972517E6-58C8-49B3-A038-306AA97CE4BF}" type="slidenum">
              <a:rPr lang="en-US" smtClean="0"/>
              <a:pPr/>
              <a:t>‹#›</a:t>
            </a:fld>
            <a:endParaRPr lang="en-US" dirty="0"/>
          </a:p>
        </p:txBody>
      </p:sp>
      <p:grpSp>
        <p:nvGrpSpPr>
          <p:cNvPr id="8" name="Group 7"/>
          <p:cNvGrpSpPr/>
          <p:nvPr userDrawn="1"/>
        </p:nvGrpSpPr>
        <p:grpSpPr>
          <a:xfrm>
            <a:off x="8427835" y="4765184"/>
            <a:ext cx="526892" cy="220528"/>
            <a:chOff x="6145213" y="4384676"/>
            <a:chExt cx="1582738" cy="649287"/>
          </a:xfrm>
          <a:solidFill>
            <a:schemeClr val="bg1"/>
          </a:solidFill>
        </p:grpSpPr>
        <p:sp>
          <p:nvSpPr>
            <p:cNvPr id="10" name="Freeform 6"/>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24744438"/>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Lst>
  <p:transition>
    <p:fade/>
  </p:transition>
  <p:timing>
    <p:tnLst>
      <p:par>
        <p:cTn id="1" dur="indefinite" restart="never" nodeType="tmRoot"/>
      </p:par>
    </p:tnLst>
  </p:timing>
  <p:hf sldNum="0" hdr="0" ftr="0" dt="0"/>
  <p:txStyles>
    <p:titleStyle>
      <a:lvl1pPr algn="ctr" defTabSz="182880" rtl="0" eaLnBrk="1" latinLnBrk="0" hangingPunct="1">
        <a:spcBef>
          <a:spcPct val="0"/>
        </a:spcBef>
        <a:buNone/>
        <a:defRPr sz="2800" kern="1200" cap="none" baseline="0">
          <a:solidFill>
            <a:schemeClr val="tx2"/>
          </a:solidFill>
          <a:latin typeface="+mj-lt"/>
          <a:ea typeface="+mj-ea"/>
          <a:cs typeface="+mj-cs"/>
        </a:defRPr>
      </a:lvl1pPr>
    </p:titleStyle>
    <p:bodyStyle>
      <a:lvl1pPr marL="182880" indent="-182880" algn="l" defTabSz="365760" rtl="0" eaLnBrk="1" latinLnBrk="0" hangingPunct="1">
        <a:lnSpc>
          <a:spcPct val="85000"/>
        </a:lnSpc>
        <a:spcBef>
          <a:spcPts val="800"/>
        </a:spcBef>
        <a:buClr>
          <a:schemeClr val="accent1"/>
        </a:buClr>
        <a:buSzPct val="80000"/>
        <a:buFont typeface="Arial" pitchFamily="34" charset="0"/>
        <a:buChar char="•"/>
        <a:defRPr sz="2000" b="0" kern="1200" cap="none" baseline="0">
          <a:solidFill>
            <a:schemeClr val="tx2"/>
          </a:solidFill>
          <a:latin typeface="+mn-lt"/>
          <a:ea typeface="+mn-ea"/>
          <a:cs typeface="+mn-cs"/>
        </a:defRPr>
      </a:lvl1pPr>
      <a:lvl2pPr marL="365760" indent="-182880" algn="l" defTabSz="365760" rtl="0" eaLnBrk="1" latinLnBrk="0" hangingPunct="1">
        <a:lnSpc>
          <a:spcPct val="85000"/>
        </a:lnSpc>
        <a:spcBef>
          <a:spcPts val="800"/>
        </a:spcBef>
        <a:buClr>
          <a:schemeClr val="tx1">
            <a:lumMod val="65000"/>
            <a:lumOff val="35000"/>
          </a:schemeClr>
        </a:buClr>
        <a:buSzPct val="80000"/>
        <a:buFont typeface="Arial" pitchFamily="34" charset="0"/>
        <a:buChar char="•"/>
        <a:tabLst/>
        <a:defRPr sz="1800" kern="1200" baseline="0">
          <a:solidFill>
            <a:schemeClr val="tx1">
              <a:lumMod val="65000"/>
              <a:lumOff val="35000"/>
            </a:schemeClr>
          </a:solidFill>
          <a:latin typeface="+mn-lt"/>
          <a:ea typeface="+mn-ea"/>
          <a:cs typeface="+mn-cs"/>
        </a:defRPr>
      </a:lvl2pPr>
      <a:lvl3pPr marL="548640" indent="-182880" algn="l" defTabSz="365760" rtl="0" eaLnBrk="1" latinLnBrk="0" hangingPunct="1">
        <a:lnSpc>
          <a:spcPct val="85000"/>
        </a:lnSpc>
        <a:spcBef>
          <a:spcPts val="800"/>
        </a:spcBef>
        <a:buClr>
          <a:schemeClr val="tx1">
            <a:lumMod val="65000"/>
            <a:lumOff val="35000"/>
          </a:schemeClr>
        </a:buClr>
        <a:buSzPct val="100000"/>
        <a:buFont typeface="Calibri" panose="020F0502020204030204" pitchFamily="34" charset="0"/>
        <a:buChar char="-"/>
        <a:defRPr sz="1400" kern="1200" baseline="0">
          <a:solidFill>
            <a:schemeClr val="tx1">
              <a:lumMod val="65000"/>
              <a:lumOff val="35000"/>
            </a:schemeClr>
          </a:solidFill>
          <a:latin typeface="+mn-lt"/>
          <a:ea typeface="+mn-ea"/>
          <a:cs typeface="+mn-cs"/>
        </a:defRPr>
      </a:lvl3pPr>
      <a:lvl4pPr marL="73152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200" kern="1200" baseline="0">
          <a:solidFill>
            <a:schemeClr val="tx1">
              <a:lumMod val="65000"/>
              <a:lumOff val="35000"/>
            </a:schemeClr>
          </a:solidFill>
          <a:latin typeface="+mj-lt"/>
          <a:ea typeface="+mn-ea"/>
          <a:cs typeface="+mn-cs"/>
        </a:defRPr>
      </a:lvl4pPr>
      <a:lvl5pPr marL="91440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000" kern="1200" baseline="0">
          <a:solidFill>
            <a:schemeClr val="tx1">
              <a:lumMod val="65000"/>
              <a:lumOff val="35000"/>
            </a:schemeClr>
          </a:solidFill>
          <a:latin typeface="+mj-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626364" y="192024"/>
            <a:ext cx="7891272" cy="457200"/>
          </a:xfrm>
          <a:prstGeom prst="rect">
            <a:avLst/>
          </a:prstGeom>
        </p:spPr>
        <p:txBody>
          <a:bodyPr vert="horz" wrap="square" lIns="91440" tIns="45720" rIns="91440" bIns="45720" rtlCol="0" anchor="ctr" anchorCtr="0">
            <a:noAutofit/>
          </a:bodyPr>
          <a:lstStyle/>
          <a:p>
            <a:pPr lvl="0"/>
            <a:r>
              <a:rPr lang="en-US" smtClean="0"/>
              <a:t>Click to edit Master title style</a:t>
            </a:r>
            <a:endParaRPr lang="en-US" dirty="0"/>
          </a:p>
        </p:txBody>
      </p:sp>
      <p:sp>
        <p:nvSpPr>
          <p:cNvPr id="3" name="Text Placeholder 2"/>
          <p:cNvSpPr>
            <a:spLocks noGrp="1"/>
          </p:cNvSpPr>
          <p:nvPr>
            <p:ph type="body" idx="1"/>
          </p:nvPr>
        </p:nvSpPr>
        <p:spPr>
          <a:xfrm>
            <a:off x="626364" y="1014984"/>
            <a:ext cx="7891272" cy="3639312"/>
          </a:xfrm>
          <a:prstGeom prst="rect">
            <a:avLst/>
          </a:prstGeom>
        </p:spPr>
        <p:txBody>
          <a:bodyPr vert="horz" lIns="91440" tIns="45720" rIns="91440" bIns="45720" rtlCol="0" anchor="t" anchorCtr="0">
            <a:normAutofit/>
          </a:bodyPr>
          <a:lstStyle/>
          <a:p>
            <a:pPr lvl="0"/>
            <a:r>
              <a:rPr lang="en-US" dirty="0" smtClean="0"/>
              <a:t>Click to add text or click an icon to add other content types.	</a:t>
            </a:r>
          </a:p>
          <a:p>
            <a:pPr lvl="1"/>
            <a:r>
              <a:rPr lang="en-US" dirty="0" smtClean="0"/>
              <a:t>Second level</a:t>
            </a:r>
          </a:p>
          <a:p>
            <a:pPr lvl="2"/>
            <a:r>
              <a:rPr lang="en-US" dirty="0" smtClean="0"/>
              <a:t>Third level</a:t>
            </a:r>
          </a:p>
        </p:txBody>
      </p:sp>
      <p:sp>
        <p:nvSpPr>
          <p:cNvPr id="4" name="Slide Number Placeholder 3"/>
          <p:cNvSpPr>
            <a:spLocks noGrp="1"/>
          </p:cNvSpPr>
          <p:nvPr>
            <p:ph type="sldNum" sz="quarter" idx="4"/>
          </p:nvPr>
        </p:nvSpPr>
        <p:spPr>
          <a:xfrm>
            <a:off x="4114800" y="4754880"/>
            <a:ext cx="914400" cy="230832"/>
          </a:xfrm>
          <a:prstGeom prst="rect">
            <a:avLst/>
          </a:prstGeom>
        </p:spPr>
        <p:txBody>
          <a:bodyPr vert="horz" lIns="91440" tIns="45720" rIns="91440" bIns="45720" rtlCol="0" anchor="b">
            <a:spAutoFit/>
          </a:bodyPr>
          <a:lstStyle>
            <a:lvl1pPr algn="ctr" defTabSz="182880">
              <a:defRPr sz="900">
                <a:solidFill>
                  <a:schemeClr val="bg1">
                    <a:lumMod val="65000"/>
                  </a:schemeClr>
                </a:solidFill>
              </a:defRPr>
            </a:lvl1pPr>
          </a:lstStyle>
          <a:p>
            <a:fld id="{4976208B-6111-490B-8CEC-FFB249DB2100}" type="slidenum">
              <a:rPr lang="en-US" smtClean="0">
                <a:solidFill>
                  <a:srgbClr val="FFFFFF">
                    <a:lumMod val="65000"/>
                  </a:srgbClr>
                </a:solidFill>
              </a:rPr>
              <a:pPr/>
              <a:t>‹#›</a:t>
            </a:fld>
            <a:endParaRPr lang="en-US" dirty="0">
              <a:solidFill>
                <a:srgbClr val="FFFFFF">
                  <a:lumMod val="65000"/>
                </a:srgbClr>
              </a:solidFill>
            </a:endParaRPr>
          </a:p>
        </p:txBody>
      </p:sp>
      <p:sp>
        <p:nvSpPr>
          <p:cNvPr id="8" name="TextBox 4"/>
          <p:cNvSpPr txBox="1"/>
          <p:nvPr/>
        </p:nvSpPr>
        <p:spPr>
          <a:xfrm>
            <a:off x="3310128" y="4941552"/>
            <a:ext cx="2514600" cy="169277"/>
          </a:xfrm>
          <a:prstGeom prst="rect">
            <a:avLst/>
          </a:prstGeom>
          <a:noFill/>
        </p:spPr>
        <p:txBody>
          <a:bodyPr wrap="square" anchor="b" anchorCtr="0">
            <a:spAutoFit/>
          </a:bodyPr>
          <a:lstStyle/>
          <a:p>
            <a:pPr algn="ctr" defTabSz="274320" eaLnBrk="0" hangingPunct="0">
              <a:defRPr/>
            </a:pPr>
            <a:r>
              <a:rPr lang="en-US" sz="500" kern="300" spc="50" dirty="0" smtClean="0">
                <a:solidFill>
                  <a:srgbClr val="FFFFFF">
                    <a:lumMod val="85000"/>
                  </a:srgbClr>
                </a:solidFill>
                <a:ea typeface="Calibri" charset="0"/>
                <a:cs typeface="Arial" panose="020B0604020202020204" pitchFamily="34" charset="0"/>
              </a:rPr>
              <a:t>Copyright © SAS Institute Inc. All rights reserved.</a:t>
            </a:r>
            <a:endParaRPr lang="en-US" sz="500" kern="300" spc="50" dirty="0">
              <a:solidFill>
                <a:srgbClr val="FFFFFF">
                  <a:lumMod val="85000"/>
                </a:srgbClr>
              </a:solidFill>
              <a:ea typeface="Calibri" charset="0"/>
              <a:cs typeface="Arial" panose="020B0604020202020204" pitchFamily="34" charset="0"/>
            </a:endParaRPr>
          </a:p>
        </p:txBody>
      </p:sp>
      <p:pic>
        <p:nvPicPr>
          <p:cNvPr id="7" name="Picture 5"/>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411716" y="4749137"/>
            <a:ext cx="558779" cy="253991"/>
          </a:xfrm>
          <a:prstGeom prst="rect">
            <a:avLst/>
          </a:prstGeom>
        </p:spPr>
      </p:pic>
    </p:spTree>
    <p:extLst>
      <p:ext uri="{BB962C8B-B14F-4D97-AF65-F5344CB8AC3E}">
        <p14:creationId xmlns:p14="http://schemas.microsoft.com/office/powerpoint/2010/main" val="753430241"/>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 id="2147483984" r:id="rId17"/>
    <p:sldLayoutId id="2147483985" r:id="rId18"/>
    <p:sldLayoutId id="2147483986" r:id="rId19"/>
  </p:sldLayoutIdLst>
  <p:transition>
    <p:fade/>
  </p:transition>
  <p:timing>
    <p:tnLst>
      <p:par>
        <p:cTn id="1" dur="indefinite" restart="never" nodeType="tmRoot"/>
      </p:par>
    </p:tnLst>
  </p:timing>
  <p:hf sldNum="0" hdr="0" ftr="0" dt="0"/>
  <p:txStyles>
    <p:titleStyle>
      <a:lvl1pPr algn="ctr" defTabSz="182880" rtl="0" eaLnBrk="1" latinLnBrk="0" hangingPunct="1">
        <a:spcBef>
          <a:spcPct val="0"/>
        </a:spcBef>
        <a:buNone/>
        <a:defRPr lang="en-US" sz="2800" kern="1200" cap="none" baseline="0" dirty="0">
          <a:solidFill>
            <a:schemeClr val="tx2"/>
          </a:solidFill>
          <a:latin typeface="+mj-lt"/>
          <a:ea typeface="+mj-ea"/>
          <a:cs typeface="+mj-cs"/>
        </a:defRPr>
      </a:lvl1pPr>
    </p:titleStyle>
    <p:bodyStyle>
      <a:lvl1pPr marL="182880" indent="-182880" algn="l" defTabSz="365760" rtl="0" eaLnBrk="1" latinLnBrk="0" hangingPunct="1">
        <a:lnSpc>
          <a:spcPct val="85000"/>
        </a:lnSpc>
        <a:spcBef>
          <a:spcPts val="800"/>
        </a:spcBef>
        <a:spcAft>
          <a:spcPts val="0"/>
        </a:spcAft>
        <a:buClr>
          <a:schemeClr val="accent1"/>
        </a:buClr>
        <a:buSzPct val="80000"/>
        <a:buFont typeface="Arial" pitchFamily="34" charset="0"/>
        <a:buChar char="•"/>
        <a:defRPr sz="2000" b="0" kern="1200" cap="none" baseline="0">
          <a:solidFill>
            <a:schemeClr val="tx2"/>
          </a:solidFill>
          <a:latin typeface="+mn-lt"/>
          <a:ea typeface="+mn-ea"/>
          <a:cs typeface="+mn-cs"/>
        </a:defRPr>
      </a:lvl1pPr>
      <a:lvl2pPr marL="365760" indent="-182880" algn="l" defTabSz="365760" rtl="0" eaLnBrk="1" latinLnBrk="0" hangingPunct="1">
        <a:lnSpc>
          <a:spcPct val="85000"/>
        </a:lnSpc>
        <a:spcBef>
          <a:spcPts val="800"/>
        </a:spcBef>
        <a:spcAft>
          <a:spcPts val="0"/>
        </a:spcAft>
        <a:buClr>
          <a:schemeClr val="tx1">
            <a:lumMod val="65000"/>
            <a:lumOff val="35000"/>
          </a:schemeClr>
        </a:buClr>
        <a:buSzPct val="80000"/>
        <a:buFont typeface="Arial" pitchFamily="34" charset="0"/>
        <a:buChar char="•"/>
        <a:tabLst/>
        <a:defRPr sz="1800" kern="1200" baseline="0">
          <a:solidFill>
            <a:schemeClr val="tx1">
              <a:lumMod val="65000"/>
              <a:lumOff val="35000"/>
            </a:schemeClr>
          </a:solidFill>
          <a:latin typeface="+mn-lt"/>
          <a:ea typeface="+mn-ea"/>
          <a:cs typeface="+mn-cs"/>
        </a:defRPr>
      </a:lvl2pPr>
      <a:lvl3pPr marL="548640" indent="-182880" algn="l" defTabSz="365760" rtl="0" eaLnBrk="1" latinLnBrk="0" hangingPunct="1">
        <a:lnSpc>
          <a:spcPct val="85000"/>
        </a:lnSpc>
        <a:spcBef>
          <a:spcPts val="800"/>
        </a:spcBef>
        <a:spcAft>
          <a:spcPts val="0"/>
        </a:spcAft>
        <a:buClr>
          <a:schemeClr val="tx1">
            <a:lumMod val="65000"/>
            <a:lumOff val="35000"/>
          </a:schemeClr>
        </a:buClr>
        <a:buSzPct val="100000"/>
        <a:buFont typeface="Calibri" panose="020F0502020204030204" pitchFamily="34" charset="0"/>
        <a:buChar char="-"/>
        <a:defRPr sz="1400" kern="1200" baseline="0">
          <a:solidFill>
            <a:schemeClr val="tx1">
              <a:lumMod val="65000"/>
              <a:lumOff val="35000"/>
            </a:schemeClr>
          </a:solidFill>
          <a:latin typeface="+mn-lt"/>
          <a:ea typeface="+mn-ea"/>
          <a:cs typeface="+mn-cs"/>
        </a:defRPr>
      </a:lvl3pPr>
      <a:lvl4pPr marL="73152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200" kern="1200" baseline="0">
          <a:solidFill>
            <a:schemeClr val="tx1">
              <a:lumMod val="65000"/>
              <a:lumOff val="35000"/>
            </a:schemeClr>
          </a:solidFill>
          <a:latin typeface="+mn-lt"/>
          <a:ea typeface="+mn-ea"/>
          <a:cs typeface="+mn-cs"/>
        </a:defRPr>
      </a:lvl4pPr>
      <a:lvl5pPr marL="91440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000" kern="1200" baseline="0">
          <a:solidFill>
            <a:schemeClr val="tx1">
              <a:lumMod val="65000"/>
              <a:lumOff val="35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Footer_16x9_06.png"/>
          <p:cNvPicPr>
            <a:picLocks/>
          </p:cNvPicPr>
          <p:nvPr/>
        </p:nvPicPr>
        <p:blipFill>
          <a:blip r:embed="rId16"/>
          <a:srcRect/>
          <a:stretch>
            <a:fillRect/>
          </a:stretch>
        </p:blipFill>
        <p:spPr bwMode="auto">
          <a:xfrm>
            <a:off x="0" y="4787914"/>
            <a:ext cx="9144000" cy="355587"/>
          </a:xfrm>
          <a:prstGeom prst="rect">
            <a:avLst/>
          </a:prstGeom>
          <a:noFill/>
          <a:ln w="9525">
            <a:noFill/>
            <a:miter lim="800000"/>
            <a:headEnd/>
            <a:tailEnd/>
          </a:ln>
        </p:spPr>
      </p:pic>
      <p:sp>
        <p:nvSpPr>
          <p:cNvPr id="5" name="Title Placeholder 1"/>
          <p:cNvSpPr>
            <a:spLocks noGrp="1"/>
          </p:cNvSpPr>
          <p:nvPr>
            <p:ph type="title"/>
          </p:nvPr>
        </p:nvSpPr>
        <p:spPr>
          <a:xfrm>
            <a:off x="119818" y="17934"/>
            <a:ext cx="2515438" cy="830997"/>
          </a:xfrm>
          <a:prstGeom prst="rect">
            <a:avLst/>
          </a:prstGeom>
        </p:spPr>
        <p:txBody>
          <a:bodyPr vert="horz" wrap="square" lIns="91440" tIns="45720" rIns="91440" bIns="45720" rtlCol="0" anchor="ctr">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79253"/>
            <a:ext cx="8229600" cy="1384995"/>
          </a:xfrm>
          <a:prstGeom prst="rect">
            <a:avLst/>
          </a:prstGeom>
        </p:spPr>
        <p:txBody>
          <a:bodyPr vert="horz" lIns="91440" tIns="45720" rIns="91440" bIns="45720" rtlCol="0" anchor="ctr">
            <a:spAutoFit/>
          </a:body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extBox 3"/>
          <p:cNvSpPr txBox="1"/>
          <p:nvPr/>
        </p:nvSpPr>
        <p:spPr>
          <a:xfrm>
            <a:off x="1" y="4989612"/>
            <a:ext cx="1931989" cy="153888"/>
          </a:xfrm>
          <a:prstGeom prst="rect">
            <a:avLst/>
          </a:prstGeom>
          <a:noFill/>
        </p:spPr>
        <p:txBody>
          <a:bodyPr wrap="square" anchor="ctr">
            <a:spAutoFit/>
          </a:bodyPr>
          <a:lstStyle/>
          <a:p>
            <a:pPr eaLnBrk="0" hangingPunct="0">
              <a:defRPr/>
            </a:pPr>
            <a:r>
              <a:rPr lang="en-US" sz="400" kern="300" spc="50" dirty="0">
                <a:solidFill>
                  <a:srgbClr val="00539B">
                    <a:lumMod val="60000"/>
                    <a:lumOff val="40000"/>
                  </a:srgbClr>
                </a:solidFill>
                <a:ea typeface="ＭＳ Ｐゴシック" pitchFamily="34" charset="-128"/>
                <a:cs typeface="Arial"/>
              </a:rPr>
              <a:t>Copyright © 2013, SAS Institute Inc. All rights reserved.</a:t>
            </a:r>
          </a:p>
        </p:txBody>
      </p:sp>
      <p:sp>
        <p:nvSpPr>
          <p:cNvPr id="2" name="Footer Placeholder 1"/>
          <p:cNvSpPr>
            <a:spLocks noGrp="1"/>
          </p:cNvSpPr>
          <p:nvPr>
            <p:ph type="ftr" sz="quarter" idx="3"/>
          </p:nvPr>
        </p:nvSpPr>
        <p:spPr>
          <a:xfrm>
            <a:off x="0" y="4513277"/>
            <a:ext cx="2895600" cy="274637"/>
          </a:xfrm>
          <a:prstGeom prst="rect">
            <a:avLst/>
          </a:prstGeom>
        </p:spPr>
        <p:txBody>
          <a:bodyPr vert="horz" lIns="91440" tIns="45720" rIns="91440" bIns="45720" rtlCol="0" anchor="b"/>
          <a:lstStyle>
            <a:lvl1pPr algn="l">
              <a:defRPr sz="800">
                <a:solidFill>
                  <a:schemeClr val="bg2"/>
                </a:solidFill>
              </a:defRPr>
            </a:lvl1pPr>
          </a:lstStyle>
          <a:p>
            <a:endParaRPr lang="en-US" dirty="0">
              <a:solidFill>
                <a:srgbClr val="B0B7BB"/>
              </a:solidFill>
            </a:endParaRPr>
          </a:p>
        </p:txBody>
      </p:sp>
      <p:sp>
        <p:nvSpPr>
          <p:cNvPr id="4" name="Slide Number Placeholder 3"/>
          <p:cNvSpPr>
            <a:spLocks noGrp="1"/>
          </p:cNvSpPr>
          <p:nvPr>
            <p:ph type="sldNum" sz="quarter" idx="4"/>
          </p:nvPr>
        </p:nvSpPr>
        <p:spPr>
          <a:xfrm>
            <a:off x="7010400" y="4513277"/>
            <a:ext cx="2133600" cy="274637"/>
          </a:xfrm>
          <a:prstGeom prst="rect">
            <a:avLst/>
          </a:prstGeom>
        </p:spPr>
        <p:txBody>
          <a:bodyPr vert="horz" lIns="91440" tIns="45720" rIns="91440" bIns="45720" rtlCol="0" anchor="b"/>
          <a:lstStyle>
            <a:lvl1pPr algn="r">
              <a:defRPr sz="1200">
                <a:solidFill>
                  <a:schemeClr val="tx1"/>
                </a:solidFill>
              </a:defRPr>
            </a:lvl1pPr>
          </a:lstStyle>
          <a:p>
            <a:fld id="{4976208B-6111-490B-8CEC-FFB249DB2100}"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55818336"/>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txStyles>
    <p:titleStyle>
      <a:lvl1pPr algn="r" defTabSz="182876" rtl="0" eaLnBrk="1" latinLnBrk="0" hangingPunct="1">
        <a:spcBef>
          <a:spcPct val="0"/>
        </a:spcBef>
        <a:buNone/>
        <a:defRPr sz="1600" kern="1200" cap="all" baseline="0">
          <a:solidFill>
            <a:schemeClr val="accent3"/>
          </a:solidFill>
          <a:latin typeface="+mj-lt"/>
          <a:ea typeface="+mj-ea"/>
          <a:cs typeface="+mj-cs"/>
        </a:defRPr>
      </a:lvl1pPr>
    </p:titleStyle>
    <p:bodyStyle>
      <a:lvl1pPr marL="182876" indent="-182876" algn="l" defTabSz="365751"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51" indent="-182876" algn="l" defTabSz="365751"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27" indent="-182876" algn="l" defTabSz="365751"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02" indent="-182876" algn="l" defTabSz="365751"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48" indent="-171446" algn="l" defTabSz="365751"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52" indent="-182876" algn="l" defTabSz="3657509"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28" indent="-182876" algn="l" defTabSz="3657509"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03" indent="-182876" algn="l" defTabSz="914378"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879" indent="-182876" algn="l" defTabSz="365751"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187" y="1561787"/>
            <a:ext cx="8435162" cy="1077218"/>
          </a:xfrm>
        </p:spPr>
        <p:txBody>
          <a:bodyPr/>
          <a:lstStyle/>
          <a:p>
            <a:r>
              <a:rPr lang="en-US" b="1" dirty="0"/>
              <a:t>Using Analytics to Unravel Complex Social Issues</a:t>
            </a:r>
            <a:endParaRPr lang="en-US" dirty="0"/>
          </a:p>
        </p:txBody>
      </p:sp>
      <p:sp>
        <p:nvSpPr>
          <p:cNvPr id="3" name="Text Placeholder 2"/>
          <p:cNvSpPr>
            <a:spLocks noGrp="1"/>
          </p:cNvSpPr>
          <p:nvPr>
            <p:ph type="body" sz="quarter" idx="13"/>
          </p:nvPr>
        </p:nvSpPr>
        <p:spPr>
          <a:xfrm>
            <a:off x="595423" y="2707757"/>
            <a:ext cx="7111126" cy="591603"/>
          </a:xfrm>
        </p:spPr>
        <p:txBody>
          <a:bodyPr/>
          <a:lstStyle/>
          <a:p>
            <a:r>
              <a:rPr lang="en-US" dirty="0" smtClean="0"/>
              <a:t>Jennifer Robinson</a:t>
            </a:r>
          </a:p>
          <a:p>
            <a:r>
              <a:rPr lang="en-US" dirty="0" smtClean="0"/>
              <a:t>SAS</a:t>
            </a:r>
            <a:endParaRPr lang="en-US" dirty="0"/>
          </a:p>
        </p:txBody>
      </p:sp>
    </p:spTree>
    <p:extLst>
      <p:ext uri="{BB962C8B-B14F-4D97-AF65-F5344CB8AC3E}">
        <p14:creationId xmlns:p14="http://schemas.microsoft.com/office/powerpoint/2010/main" val="205766638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5385968" y="2073568"/>
            <a:ext cx="689448" cy="1777807"/>
          </a:xfrm>
          <a:prstGeom prst="roundRect">
            <a:avLst/>
          </a:prstGeom>
          <a:noFill/>
          <a:ln w="76200">
            <a:solidFill>
              <a:srgbClr val="003B7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007DC3"/>
              </a:solidFill>
            </a:endParaRPr>
          </a:p>
        </p:txBody>
      </p:sp>
      <p:sp>
        <p:nvSpPr>
          <p:cNvPr id="14" name="Rectangle 13"/>
          <p:cNvSpPr/>
          <p:nvPr/>
        </p:nvSpPr>
        <p:spPr>
          <a:xfrm>
            <a:off x="5462241" y="2217679"/>
            <a:ext cx="1124672" cy="1563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007DC3"/>
              </a:solidFill>
            </a:endParaRPr>
          </a:p>
        </p:txBody>
      </p:sp>
      <p:grpSp>
        <p:nvGrpSpPr>
          <p:cNvPr id="26" name="Group 25"/>
          <p:cNvGrpSpPr/>
          <p:nvPr/>
        </p:nvGrpSpPr>
        <p:grpSpPr>
          <a:xfrm>
            <a:off x="841000" y="2409528"/>
            <a:ext cx="362090" cy="1124409"/>
            <a:chOff x="1191836" y="966769"/>
            <a:chExt cx="362090" cy="1124409"/>
          </a:xfrm>
        </p:grpSpPr>
        <p:sp>
          <p:nvSpPr>
            <p:cNvPr id="27" name="Rectangle 26"/>
            <p:cNvSpPr/>
            <p:nvPr/>
          </p:nvSpPr>
          <p:spPr>
            <a:xfrm rot="16200000" flipH="1">
              <a:off x="1335339" y="1171166"/>
              <a:ext cx="75083" cy="362090"/>
            </a:xfrm>
            <a:prstGeom prst="rect">
              <a:avLst/>
            </a:prstGeom>
            <a:solidFill>
              <a:srgbClr val="B8DE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28" name="Rectangle 27"/>
            <p:cNvSpPr/>
            <p:nvPr/>
          </p:nvSpPr>
          <p:spPr>
            <a:xfrm rot="16200000" flipH="1">
              <a:off x="1335339" y="1524326"/>
              <a:ext cx="75083" cy="362090"/>
            </a:xfrm>
            <a:prstGeom prst="rect">
              <a:avLst/>
            </a:prstGeom>
            <a:solidFill>
              <a:srgbClr val="B8DE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29" name="Rectangle 28"/>
            <p:cNvSpPr/>
            <p:nvPr/>
          </p:nvSpPr>
          <p:spPr>
            <a:xfrm rot="16200000" flipH="1">
              <a:off x="1335339" y="1872592"/>
              <a:ext cx="75083" cy="362090"/>
            </a:xfrm>
            <a:prstGeom prst="rect">
              <a:avLst/>
            </a:prstGeom>
            <a:solidFill>
              <a:srgbClr val="B8DE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30" name="Rectangle 29"/>
            <p:cNvSpPr/>
            <p:nvPr/>
          </p:nvSpPr>
          <p:spPr>
            <a:xfrm rot="16200000" flipH="1">
              <a:off x="1335339" y="823266"/>
              <a:ext cx="75083" cy="362090"/>
            </a:xfrm>
            <a:prstGeom prst="rect">
              <a:avLst/>
            </a:prstGeom>
            <a:solidFill>
              <a:srgbClr val="B8DE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grpSp>
      <p:grpSp>
        <p:nvGrpSpPr>
          <p:cNvPr id="89" name="Group 88"/>
          <p:cNvGrpSpPr/>
          <p:nvPr/>
        </p:nvGrpSpPr>
        <p:grpSpPr>
          <a:xfrm>
            <a:off x="6902012" y="2410421"/>
            <a:ext cx="362090" cy="1124409"/>
            <a:chOff x="1191836" y="966769"/>
            <a:chExt cx="362090" cy="1124409"/>
          </a:xfrm>
          <a:solidFill>
            <a:schemeClr val="accent3">
              <a:lumMod val="50000"/>
            </a:schemeClr>
          </a:solidFill>
        </p:grpSpPr>
        <p:sp>
          <p:nvSpPr>
            <p:cNvPr id="90" name="Rectangle 89"/>
            <p:cNvSpPr/>
            <p:nvPr/>
          </p:nvSpPr>
          <p:spPr>
            <a:xfrm rot="16200000" flipH="1">
              <a:off x="1335339" y="1171166"/>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91" name="Rectangle 90"/>
            <p:cNvSpPr/>
            <p:nvPr/>
          </p:nvSpPr>
          <p:spPr>
            <a:xfrm rot="16200000" flipH="1">
              <a:off x="1335339" y="1524326"/>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92" name="Rectangle 91"/>
            <p:cNvSpPr/>
            <p:nvPr/>
          </p:nvSpPr>
          <p:spPr>
            <a:xfrm rot="16200000" flipH="1">
              <a:off x="1335339" y="1872592"/>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93" name="Rectangle 92"/>
            <p:cNvSpPr/>
            <p:nvPr/>
          </p:nvSpPr>
          <p:spPr>
            <a:xfrm rot="16200000" flipH="1">
              <a:off x="1335339" y="823266"/>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grpSp>
      <p:sp>
        <p:nvSpPr>
          <p:cNvPr id="77" name="Rounded Rectangle 76"/>
          <p:cNvSpPr/>
          <p:nvPr/>
        </p:nvSpPr>
        <p:spPr>
          <a:xfrm>
            <a:off x="6889041" y="2088186"/>
            <a:ext cx="682587" cy="1777807"/>
          </a:xfrm>
          <a:prstGeom prst="roundRect">
            <a:avLst/>
          </a:pr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007DC3"/>
              </a:solidFill>
            </a:endParaRPr>
          </a:p>
        </p:txBody>
      </p:sp>
      <p:sp>
        <p:nvSpPr>
          <p:cNvPr id="5" name="TextBox 4"/>
          <p:cNvSpPr txBox="1"/>
          <p:nvPr/>
        </p:nvSpPr>
        <p:spPr>
          <a:xfrm>
            <a:off x="7230334" y="2594877"/>
            <a:ext cx="621458" cy="300082"/>
          </a:xfrm>
          <a:prstGeom prst="rect">
            <a:avLst/>
          </a:prstGeom>
          <a:solidFill>
            <a:schemeClr val="bg1"/>
          </a:solidFill>
        </p:spPr>
        <p:txBody>
          <a:bodyPr wrap="square" rtlCol="0">
            <a:spAutoFit/>
          </a:bodyPr>
          <a:lstStyle/>
          <a:p>
            <a:endParaRPr lang="en-US" sz="1350" dirty="0"/>
          </a:p>
        </p:txBody>
      </p:sp>
      <p:sp>
        <p:nvSpPr>
          <p:cNvPr id="75" name="Rectangle 74"/>
          <p:cNvSpPr/>
          <p:nvPr/>
        </p:nvSpPr>
        <p:spPr>
          <a:xfrm rot="10800000" flipV="1">
            <a:off x="6701295" y="2010054"/>
            <a:ext cx="1584984" cy="816673"/>
          </a:xfrm>
          <a:prstGeom prst="rect">
            <a:avLst/>
          </a:prstGeom>
          <a:solidFill>
            <a:schemeClr val="accent3">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ts val="1650"/>
              </a:lnSpc>
              <a:buClr>
                <a:prstClr val="black"/>
              </a:buClr>
            </a:pPr>
            <a:r>
              <a:rPr lang="en-US" sz="1500" b="1" kern="0" dirty="0">
                <a:solidFill>
                  <a:prstClr val="white"/>
                </a:solidFill>
                <a:effectLst>
                  <a:outerShdw blurRad="38100" dist="38100" dir="2700000" algn="tl">
                    <a:srgbClr val="000000">
                      <a:alpha val="43137"/>
                    </a:srgbClr>
                  </a:outerShdw>
                </a:effectLst>
              </a:rPr>
              <a:t>Post-conviction Criminal Justice Data</a:t>
            </a:r>
            <a:endParaRPr lang="en-US" sz="1500" kern="0" dirty="0">
              <a:solidFill>
                <a:prstClr val="white"/>
              </a:solidFill>
              <a:effectLst>
                <a:outerShdw blurRad="38100" dist="38100" dir="2700000" algn="tl">
                  <a:srgbClr val="000000">
                    <a:alpha val="43137"/>
                  </a:srgbClr>
                </a:outerShdw>
              </a:effectLst>
            </a:endParaRPr>
          </a:p>
        </p:txBody>
      </p:sp>
      <p:sp>
        <p:nvSpPr>
          <p:cNvPr id="10" name="Rounded Rectangle 9"/>
          <p:cNvSpPr/>
          <p:nvPr/>
        </p:nvSpPr>
        <p:spPr>
          <a:xfrm>
            <a:off x="3860575" y="2421702"/>
            <a:ext cx="701066" cy="1777807"/>
          </a:xfrm>
          <a:prstGeom prst="roundRect">
            <a:avLst/>
          </a:prstGeom>
          <a:noFill/>
          <a:ln w="76200">
            <a:solidFill>
              <a:srgbClr val="007DC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007DC3"/>
              </a:solidFill>
            </a:endParaRPr>
          </a:p>
        </p:txBody>
      </p:sp>
      <p:sp>
        <p:nvSpPr>
          <p:cNvPr id="15" name="Rectangle 14"/>
          <p:cNvSpPr/>
          <p:nvPr/>
        </p:nvSpPr>
        <p:spPr>
          <a:xfrm>
            <a:off x="3943677" y="2223941"/>
            <a:ext cx="1054667" cy="1912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007DC3"/>
              </a:solidFill>
            </a:endParaRPr>
          </a:p>
        </p:txBody>
      </p:sp>
      <p:sp>
        <p:nvSpPr>
          <p:cNvPr id="76" name="Freeform 75"/>
          <p:cNvSpPr/>
          <p:nvPr/>
        </p:nvSpPr>
        <p:spPr>
          <a:xfrm flipV="1">
            <a:off x="5213356" y="2007996"/>
            <a:ext cx="1646975" cy="816671"/>
          </a:xfrm>
          <a:custGeom>
            <a:avLst/>
            <a:gdLst>
              <a:gd name="connsiteX0" fmla="*/ 0 w 2195966"/>
              <a:gd name="connsiteY0" fmla="*/ 0 h 831256"/>
              <a:gd name="connsiteX1" fmla="*/ 2018588 w 2195966"/>
              <a:gd name="connsiteY1" fmla="*/ 0 h 831256"/>
              <a:gd name="connsiteX2" fmla="*/ 2018588 w 2195966"/>
              <a:gd name="connsiteY2" fmla="*/ 97712 h 831256"/>
              <a:gd name="connsiteX3" fmla="*/ 2195966 w 2195966"/>
              <a:gd name="connsiteY3" fmla="*/ 186615 h 831256"/>
              <a:gd name="connsiteX4" fmla="*/ 2018588 w 2195966"/>
              <a:gd name="connsiteY4" fmla="*/ 275518 h 831256"/>
              <a:gd name="connsiteX5" fmla="*/ 2018588 w 2195966"/>
              <a:gd name="connsiteY5" fmla="*/ 831256 h 831256"/>
              <a:gd name="connsiteX6" fmla="*/ 0 w 2195966"/>
              <a:gd name="connsiteY6" fmla="*/ 831256 h 83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5966" h="831256">
                <a:moveTo>
                  <a:pt x="0" y="0"/>
                </a:moveTo>
                <a:lnTo>
                  <a:pt x="2018588" y="0"/>
                </a:lnTo>
                <a:lnTo>
                  <a:pt x="2018588" y="97712"/>
                </a:lnTo>
                <a:lnTo>
                  <a:pt x="2195966" y="186615"/>
                </a:lnTo>
                <a:lnTo>
                  <a:pt x="2018588" y="275518"/>
                </a:lnTo>
                <a:lnTo>
                  <a:pt x="2018588" y="831256"/>
                </a:lnTo>
                <a:lnTo>
                  <a:pt x="0" y="831256"/>
                </a:lnTo>
                <a:close/>
              </a:path>
            </a:pathLst>
          </a:custGeom>
          <a:solidFill>
            <a:schemeClr val="accent2">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ts val="1650"/>
              </a:lnSpc>
              <a:buClr>
                <a:prstClr val="black"/>
              </a:buClr>
            </a:pPr>
            <a:endParaRPr lang="en-US" sz="1350" kern="0" dirty="0">
              <a:solidFill>
                <a:prstClr val="white"/>
              </a:solidFill>
              <a:effectLst>
                <a:outerShdw blurRad="38100" dist="38100" dir="2700000" algn="tl">
                  <a:srgbClr val="000000">
                    <a:alpha val="43137"/>
                  </a:srgbClr>
                </a:outerShdw>
              </a:effectLst>
            </a:endParaRPr>
          </a:p>
        </p:txBody>
      </p:sp>
      <p:sp>
        <p:nvSpPr>
          <p:cNvPr id="21" name="Freeform 20"/>
          <p:cNvSpPr/>
          <p:nvPr/>
        </p:nvSpPr>
        <p:spPr>
          <a:xfrm flipV="1">
            <a:off x="3708480" y="2010058"/>
            <a:ext cx="1646975" cy="816671"/>
          </a:xfrm>
          <a:custGeom>
            <a:avLst/>
            <a:gdLst>
              <a:gd name="connsiteX0" fmla="*/ 0 w 2195966"/>
              <a:gd name="connsiteY0" fmla="*/ 0 h 831256"/>
              <a:gd name="connsiteX1" fmla="*/ 2018588 w 2195966"/>
              <a:gd name="connsiteY1" fmla="*/ 0 h 831256"/>
              <a:gd name="connsiteX2" fmla="*/ 2018588 w 2195966"/>
              <a:gd name="connsiteY2" fmla="*/ 97712 h 831256"/>
              <a:gd name="connsiteX3" fmla="*/ 2195966 w 2195966"/>
              <a:gd name="connsiteY3" fmla="*/ 186615 h 831256"/>
              <a:gd name="connsiteX4" fmla="*/ 2018588 w 2195966"/>
              <a:gd name="connsiteY4" fmla="*/ 275518 h 831256"/>
              <a:gd name="connsiteX5" fmla="*/ 2018588 w 2195966"/>
              <a:gd name="connsiteY5" fmla="*/ 831256 h 831256"/>
              <a:gd name="connsiteX6" fmla="*/ 0 w 2195966"/>
              <a:gd name="connsiteY6" fmla="*/ 831256 h 83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5966" h="831256">
                <a:moveTo>
                  <a:pt x="0" y="0"/>
                </a:moveTo>
                <a:lnTo>
                  <a:pt x="2018588" y="0"/>
                </a:lnTo>
                <a:lnTo>
                  <a:pt x="2018588" y="97712"/>
                </a:lnTo>
                <a:lnTo>
                  <a:pt x="2195966" y="186615"/>
                </a:lnTo>
                <a:lnTo>
                  <a:pt x="2018588" y="275518"/>
                </a:lnTo>
                <a:lnTo>
                  <a:pt x="2018588" y="831256"/>
                </a:lnTo>
                <a:lnTo>
                  <a:pt x="0" y="831256"/>
                </a:lnTo>
                <a:close/>
              </a:path>
            </a:pathLst>
          </a:custGeom>
          <a:solidFill>
            <a:srgbClr val="007DC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ts val="1650"/>
              </a:lnSpc>
              <a:buClr>
                <a:prstClr val="black"/>
              </a:buClr>
            </a:pPr>
            <a:endParaRPr lang="en-US" sz="1350" kern="0" dirty="0">
              <a:solidFill>
                <a:prstClr val="white"/>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dirty="0" smtClean="0"/>
              <a:t>Unraveling Homelessness</a:t>
            </a:r>
            <a:endParaRPr lang="en-US" dirty="0"/>
          </a:p>
        </p:txBody>
      </p:sp>
      <p:sp>
        <p:nvSpPr>
          <p:cNvPr id="3" name="Text Placeholder 2"/>
          <p:cNvSpPr>
            <a:spLocks noGrp="1"/>
          </p:cNvSpPr>
          <p:nvPr>
            <p:ph type="body" sz="quarter" idx="12"/>
          </p:nvPr>
        </p:nvSpPr>
        <p:spPr/>
        <p:txBody>
          <a:bodyPr/>
          <a:lstStyle/>
          <a:p>
            <a:r>
              <a:rPr lang="en-US" dirty="0" smtClean="0"/>
              <a:t>Data is the foundation of analytics</a:t>
            </a:r>
            <a:endParaRPr lang="en-US" dirty="0"/>
          </a:p>
        </p:txBody>
      </p:sp>
      <p:sp>
        <p:nvSpPr>
          <p:cNvPr id="12" name="Rounded Rectangle 11"/>
          <p:cNvSpPr/>
          <p:nvPr/>
        </p:nvSpPr>
        <p:spPr>
          <a:xfrm>
            <a:off x="2316400" y="2083722"/>
            <a:ext cx="698384" cy="1777807"/>
          </a:xfrm>
          <a:prstGeom prst="roundRect">
            <a:avLst/>
          </a:prstGeom>
          <a:noFill/>
          <a:ln w="76200">
            <a:solidFill>
              <a:srgbClr val="71BD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007DC3"/>
              </a:solidFill>
            </a:endParaRPr>
          </a:p>
        </p:txBody>
      </p:sp>
      <p:sp>
        <p:nvSpPr>
          <p:cNvPr id="13" name="Rounded Rectangle 12"/>
          <p:cNvSpPr/>
          <p:nvPr/>
        </p:nvSpPr>
        <p:spPr>
          <a:xfrm>
            <a:off x="811468" y="2065949"/>
            <a:ext cx="689448" cy="1801104"/>
          </a:xfrm>
          <a:prstGeom prst="roundRect">
            <a:avLst/>
          </a:prstGeom>
          <a:noFill/>
          <a:ln w="76200">
            <a:solidFill>
              <a:srgbClr val="B8DE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007DC3"/>
              </a:solidFill>
            </a:endParaRPr>
          </a:p>
        </p:txBody>
      </p:sp>
      <p:sp>
        <p:nvSpPr>
          <p:cNvPr id="16" name="Rectangle 15"/>
          <p:cNvSpPr/>
          <p:nvPr/>
        </p:nvSpPr>
        <p:spPr>
          <a:xfrm>
            <a:off x="2386509" y="2223941"/>
            <a:ext cx="1054667" cy="1563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007DC3"/>
              </a:solidFill>
            </a:endParaRPr>
          </a:p>
        </p:txBody>
      </p:sp>
      <p:sp>
        <p:nvSpPr>
          <p:cNvPr id="17" name="Rectangle 16"/>
          <p:cNvSpPr/>
          <p:nvPr/>
        </p:nvSpPr>
        <p:spPr>
          <a:xfrm>
            <a:off x="907815" y="2167379"/>
            <a:ext cx="985208" cy="1699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007DC3"/>
              </a:solidFill>
            </a:endParaRPr>
          </a:p>
        </p:txBody>
      </p:sp>
      <p:sp>
        <p:nvSpPr>
          <p:cNvPr id="18" name="Rectangle 17"/>
          <p:cNvSpPr/>
          <p:nvPr/>
        </p:nvSpPr>
        <p:spPr>
          <a:xfrm>
            <a:off x="1022428" y="1236677"/>
            <a:ext cx="6949997" cy="476201"/>
          </a:xfrm>
          <a:prstGeom prst="rect">
            <a:avLst/>
          </a:prstGeom>
          <a:solidFill>
            <a:srgbClr val="2E41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365724">
              <a:lnSpc>
                <a:spcPct val="90000"/>
              </a:lnSpc>
            </a:pPr>
            <a:endParaRPr lang="en-US" sz="1600" b="1" dirty="0">
              <a:solidFill>
                <a:prstClr val="white"/>
              </a:solidFill>
              <a:effectLst>
                <a:outerShdw blurRad="38100" dist="38100" dir="2700000" algn="tl">
                  <a:srgbClr val="000000">
                    <a:alpha val="43137"/>
                  </a:srgbClr>
                </a:outerShdw>
              </a:effectLst>
            </a:endParaRPr>
          </a:p>
        </p:txBody>
      </p:sp>
      <p:sp>
        <p:nvSpPr>
          <p:cNvPr id="19" name="Trapezoid 18"/>
          <p:cNvSpPr/>
          <p:nvPr/>
        </p:nvSpPr>
        <p:spPr>
          <a:xfrm rot="10800000" flipV="1">
            <a:off x="722786" y="1697599"/>
            <a:ext cx="7563493" cy="320609"/>
          </a:xfrm>
          <a:prstGeom prst="trapezoid">
            <a:avLst>
              <a:gd name="adj" fmla="val 95969"/>
            </a:avLst>
          </a:prstGeom>
          <a:gradFill>
            <a:gsLst>
              <a:gs pos="100000">
                <a:srgbClr val="99A2A7"/>
              </a:gs>
              <a:gs pos="2000">
                <a:srgbClr val="2E415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007DC3"/>
              </a:solidFill>
            </a:endParaRPr>
          </a:p>
        </p:txBody>
      </p:sp>
      <p:sp>
        <p:nvSpPr>
          <p:cNvPr id="22" name="Freeform 21"/>
          <p:cNvSpPr/>
          <p:nvPr/>
        </p:nvSpPr>
        <p:spPr>
          <a:xfrm flipV="1">
            <a:off x="2200216" y="2010056"/>
            <a:ext cx="1646975" cy="816672"/>
          </a:xfrm>
          <a:custGeom>
            <a:avLst/>
            <a:gdLst>
              <a:gd name="connsiteX0" fmla="*/ 0 w 2195966"/>
              <a:gd name="connsiteY0" fmla="*/ 0 h 831256"/>
              <a:gd name="connsiteX1" fmla="*/ 2018588 w 2195966"/>
              <a:gd name="connsiteY1" fmla="*/ 0 h 831256"/>
              <a:gd name="connsiteX2" fmla="*/ 2018588 w 2195966"/>
              <a:gd name="connsiteY2" fmla="*/ 97712 h 831256"/>
              <a:gd name="connsiteX3" fmla="*/ 2195966 w 2195966"/>
              <a:gd name="connsiteY3" fmla="*/ 186615 h 831256"/>
              <a:gd name="connsiteX4" fmla="*/ 2018588 w 2195966"/>
              <a:gd name="connsiteY4" fmla="*/ 275518 h 831256"/>
              <a:gd name="connsiteX5" fmla="*/ 2018588 w 2195966"/>
              <a:gd name="connsiteY5" fmla="*/ 831256 h 831256"/>
              <a:gd name="connsiteX6" fmla="*/ 0 w 2195966"/>
              <a:gd name="connsiteY6" fmla="*/ 831256 h 83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5966" h="831256">
                <a:moveTo>
                  <a:pt x="0" y="0"/>
                </a:moveTo>
                <a:lnTo>
                  <a:pt x="2018588" y="0"/>
                </a:lnTo>
                <a:lnTo>
                  <a:pt x="2018588" y="97712"/>
                </a:lnTo>
                <a:lnTo>
                  <a:pt x="2195966" y="186615"/>
                </a:lnTo>
                <a:lnTo>
                  <a:pt x="2018588" y="275518"/>
                </a:lnTo>
                <a:lnTo>
                  <a:pt x="2018588" y="831256"/>
                </a:lnTo>
                <a:lnTo>
                  <a:pt x="0" y="831256"/>
                </a:lnTo>
                <a:close/>
              </a:path>
            </a:pathLst>
          </a:custGeom>
          <a:solidFill>
            <a:srgbClr val="71BD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007DC3"/>
              </a:solidFill>
            </a:endParaRPr>
          </a:p>
        </p:txBody>
      </p:sp>
      <p:sp>
        <p:nvSpPr>
          <p:cNvPr id="23" name="Freeform 22"/>
          <p:cNvSpPr/>
          <p:nvPr/>
        </p:nvSpPr>
        <p:spPr>
          <a:xfrm flipV="1">
            <a:off x="685606" y="2010054"/>
            <a:ext cx="1646975" cy="816672"/>
          </a:xfrm>
          <a:custGeom>
            <a:avLst/>
            <a:gdLst>
              <a:gd name="connsiteX0" fmla="*/ 0 w 2195966"/>
              <a:gd name="connsiteY0" fmla="*/ 0 h 831256"/>
              <a:gd name="connsiteX1" fmla="*/ 2018588 w 2195966"/>
              <a:gd name="connsiteY1" fmla="*/ 0 h 831256"/>
              <a:gd name="connsiteX2" fmla="*/ 2018588 w 2195966"/>
              <a:gd name="connsiteY2" fmla="*/ 97712 h 831256"/>
              <a:gd name="connsiteX3" fmla="*/ 2195966 w 2195966"/>
              <a:gd name="connsiteY3" fmla="*/ 186615 h 831256"/>
              <a:gd name="connsiteX4" fmla="*/ 2018588 w 2195966"/>
              <a:gd name="connsiteY4" fmla="*/ 275518 h 831256"/>
              <a:gd name="connsiteX5" fmla="*/ 2018588 w 2195966"/>
              <a:gd name="connsiteY5" fmla="*/ 831256 h 831256"/>
              <a:gd name="connsiteX6" fmla="*/ 0 w 2195966"/>
              <a:gd name="connsiteY6" fmla="*/ 831256 h 83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5966" h="831256">
                <a:moveTo>
                  <a:pt x="0" y="0"/>
                </a:moveTo>
                <a:lnTo>
                  <a:pt x="2018588" y="0"/>
                </a:lnTo>
                <a:lnTo>
                  <a:pt x="2018588" y="97712"/>
                </a:lnTo>
                <a:lnTo>
                  <a:pt x="2195966" y="186615"/>
                </a:lnTo>
                <a:lnTo>
                  <a:pt x="2018588" y="275518"/>
                </a:lnTo>
                <a:lnTo>
                  <a:pt x="2018588" y="831256"/>
                </a:lnTo>
                <a:lnTo>
                  <a:pt x="0" y="831256"/>
                </a:lnTo>
                <a:close/>
              </a:path>
            </a:pathLst>
          </a:custGeom>
          <a:solidFill>
            <a:schemeClr val="accent2">
              <a:lumMod val="20000"/>
              <a:lumOff val="8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007DC3"/>
              </a:solidFill>
            </a:endParaRPr>
          </a:p>
        </p:txBody>
      </p:sp>
      <p:sp>
        <p:nvSpPr>
          <p:cNvPr id="24" name="Rectangle 23"/>
          <p:cNvSpPr/>
          <p:nvPr/>
        </p:nvSpPr>
        <p:spPr>
          <a:xfrm>
            <a:off x="1022428" y="1713488"/>
            <a:ext cx="6949997" cy="307777"/>
          </a:xfrm>
          <a:prstGeom prst="rect">
            <a:avLst/>
          </a:prstGeom>
          <a:noFill/>
        </p:spPr>
        <p:txBody>
          <a:bodyPr wrap="square" rtlCol="0">
            <a:spAutoFit/>
          </a:bodyPr>
          <a:lstStyle/>
          <a:p>
            <a:pPr algn="ctr"/>
            <a:r>
              <a:rPr lang="en-US" sz="1400" dirty="0">
                <a:solidFill>
                  <a:prstClr val="white"/>
                </a:solidFill>
                <a:effectLst>
                  <a:outerShdw blurRad="38100" dist="38100" dir="2700000" algn="tl">
                    <a:srgbClr val="000000">
                      <a:alpha val="43137"/>
                    </a:srgbClr>
                  </a:outerShdw>
                </a:effectLst>
                <a:cs typeface="Calibri" panose="020F0502020204030204" pitchFamily="34" charset="0"/>
              </a:rPr>
              <a:t>SAS® Data Management Layer</a:t>
            </a:r>
          </a:p>
        </p:txBody>
      </p:sp>
      <p:sp>
        <p:nvSpPr>
          <p:cNvPr id="25" name="TextBox 24"/>
          <p:cNvSpPr txBox="1"/>
          <p:nvPr/>
        </p:nvSpPr>
        <p:spPr>
          <a:xfrm>
            <a:off x="1022429" y="1290630"/>
            <a:ext cx="6949997" cy="369332"/>
          </a:xfrm>
          <a:prstGeom prst="rect">
            <a:avLst/>
          </a:prstGeom>
          <a:noFill/>
        </p:spPr>
        <p:txBody>
          <a:bodyPr wrap="square" rtlCol="0">
            <a:spAutoFit/>
          </a:bodyPr>
          <a:lstStyle/>
          <a:p>
            <a:pPr algn="ctr"/>
            <a:r>
              <a:rPr lang="en-US" dirty="0">
                <a:solidFill>
                  <a:srgbClr val="00539B">
                    <a:lumMod val="20000"/>
                    <a:lumOff val="80000"/>
                  </a:srgbClr>
                </a:solidFill>
              </a:rPr>
              <a:t>SAS</a:t>
            </a:r>
            <a:r>
              <a:rPr lang="en-US" sz="1050" baseline="80000" dirty="0">
                <a:solidFill>
                  <a:srgbClr val="00539B">
                    <a:lumMod val="20000"/>
                    <a:lumOff val="80000"/>
                  </a:srgbClr>
                </a:solidFill>
              </a:rPr>
              <a:t>®</a:t>
            </a:r>
            <a:r>
              <a:rPr lang="en-US" dirty="0">
                <a:solidFill>
                  <a:srgbClr val="00539B">
                    <a:lumMod val="20000"/>
                    <a:lumOff val="80000"/>
                  </a:srgbClr>
                </a:solidFill>
              </a:rPr>
              <a:t> Analytics</a:t>
            </a:r>
          </a:p>
        </p:txBody>
      </p:sp>
      <p:grpSp>
        <p:nvGrpSpPr>
          <p:cNvPr id="31" name="Group 30"/>
          <p:cNvGrpSpPr/>
          <p:nvPr/>
        </p:nvGrpSpPr>
        <p:grpSpPr>
          <a:xfrm>
            <a:off x="2344048" y="2404003"/>
            <a:ext cx="362090" cy="1124409"/>
            <a:chOff x="1191836" y="966769"/>
            <a:chExt cx="362090" cy="1124409"/>
          </a:xfrm>
          <a:solidFill>
            <a:srgbClr val="71BDFF"/>
          </a:solidFill>
        </p:grpSpPr>
        <p:sp>
          <p:nvSpPr>
            <p:cNvPr id="32" name="Rectangle 31"/>
            <p:cNvSpPr/>
            <p:nvPr/>
          </p:nvSpPr>
          <p:spPr>
            <a:xfrm rot="16200000" flipH="1">
              <a:off x="1335339" y="1171166"/>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33" name="Rectangle 32"/>
            <p:cNvSpPr/>
            <p:nvPr/>
          </p:nvSpPr>
          <p:spPr>
            <a:xfrm rot="16200000" flipH="1">
              <a:off x="1335339" y="1524326"/>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34" name="Rectangle 33"/>
            <p:cNvSpPr/>
            <p:nvPr/>
          </p:nvSpPr>
          <p:spPr>
            <a:xfrm rot="16200000" flipH="1">
              <a:off x="1335339" y="1872592"/>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35" name="Rectangle 34"/>
            <p:cNvSpPr/>
            <p:nvPr/>
          </p:nvSpPr>
          <p:spPr>
            <a:xfrm rot="16200000" flipH="1">
              <a:off x="1335339" y="823266"/>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grpSp>
      <p:grpSp>
        <p:nvGrpSpPr>
          <p:cNvPr id="36" name="Group 35"/>
          <p:cNvGrpSpPr/>
          <p:nvPr/>
        </p:nvGrpSpPr>
        <p:grpSpPr>
          <a:xfrm>
            <a:off x="3840289" y="2404003"/>
            <a:ext cx="420062" cy="1124409"/>
            <a:chOff x="1191836" y="966769"/>
            <a:chExt cx="362090" cy="1124409"/>
          </a:xfrm>
          <a:solidFill>
            <a:srgbClr val="007DC3"/>
          </a:solidFill>
        </p:grpSpPr>
        <p:sp>
          <p:nvSpPr>
            <p:cNvPr id="37" name="Rectangle 36"/>
            <p:cNvSpPr/>
            <p:nvPr/>
          </p:nvSpPr>
          <p:spPr>
            <a:xfrm rot="16200000" flipH="1">
              <a:off x="1335339" y="1171166"/>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38" name="Rectangle 37"/>
            <p:cNvSpPr/>
            <p:nvPr/>
          </p:nvSpPr>
          <p:spPr>
            <a:xfrm rot="16200000" flipH="1">
              <a:off x="1335339" y="1524326"/>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39" name="Rectangle 38"/>
            <p:cNvSpPr/>
            <p:nvPr/>
          </p:nvSpPr>
          <p:spPr>
            <a:xfrm rot="16200000" flipH="1">
              <a:off x="1335339" y="1872592"/>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40" name="Rectangle 39"/>
            <p:cNvSpPr/>
            <p:nvPr/>
          </p:nvSpPr>
          <p:spPr>
            <a:xfrm rot="16200000" flipH="1">
              <a:off x="1335339" y="823266"/>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grpSp>
      <p:sp>
        <p:nvSpPr>
          <p:cNvPr id="46" name="Rectangle 45"/>
          <p:cNvSpPr/>
          <p:nvPr/>
        </p:nvSpPr>
        <p:spPr>
          <a:xfrm rot="10800000">
            <a:off x="907474" y="2987069"/>
            <a:ext cx="1324721"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25" dirty="0">
              <a:solidFill>
                <a:srgbClr val="007DC3"/>
              </a:solidFill>
            </a:endParaRPr>
          </a:p>
        </p:txBody>
      </p:sp>
      <p:sp>
        <p:nvSpPr>
          <p:cNvPr id="47" name="Rectangle 46"/>
          <p:cNvSpPr/>
          <p:nvPr/>
        </p:nvSpPr>
        <p:spPr>
          <a:xfrm rot="5400000">
            <a:off x="1445385" y="2495085"/>
            <a:ext cx="238675" cy="1298353"/>
          </a:xfrm>
          <a:prstGeom prst="rect">
            <a:avLst/>
          </a:prstGeom>
          <a:noFill/>
          <a:ln>
            <a:solidFill>
              <a:schemeClr val="accent1">
                <a:lumMod val="20000"/>
                <a:lumOff val="80000"/>
              </a:schemeClr>
            </a:solidFill>
          </a:ln>
          <a:effectLst>
            <a:glow rad="63500">
              <a:schemeClr val="accent1">
                <a:satMod val="175000"/>
                <a:alpha val="5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r>
              <a:rPr lang="en-US" sz="825" dirty="0">
                <a:solidFill>
                  <a:srgbClr val="003B76"/>
                </a:solidFill>
              </a:rPr>
              <a:t>Homeless Counts</a:t>
            </a:r>
          </a:p>
        </p:txBody>
      </p:sp>
      <p:sp>
        <p:nvSpPr>
          <p:cNvPr id="48" name="Rectangle 47"/>
          <p:cNvSpPr/>
          <p:nvPr/>
        </p:nvSpPr>
        <p:spPr>
          <a:xfrm rot="5400000">
            <a:off x="1433841" y="3172978"/>
            <a:ext cx="286089" cy="1310615"/>
          </a:xfrm>
          <a:prstGeom prst="rect">
            <a:avLst/>
          </a:prstGeom>
          <a:noFill/>
          <a:ln>
            <a:noFill/>
          </a:ln>
          <a:effectLst>
            <a:glow rad="63500">
              <a:schemeClr val="accent1">
                <a:satMod val="175000"/>
                <a:alpha val="5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endParaRPr lang="en-US" sz="825" dirty="0">
              <a:solidFill>
                <a:srgbClr val="003B76"/>
              </a:solidFill>
            </a:endParaRPr>
          </a:p>
        </p:txBody>
      </p:sp>
      <p:sp>
        <p:nvSpPr>
          <p:cNvPr id="49" name="Rectangle 48"/>
          <p:cNvSpPr/>
          <p:nvPr/>
        </p:nvSpPr>
        <p:spPr>
          <a:xfrm rot="10800000">
            <a:off x="907474" y="3336154"/>
            <a:ext cx="1324721"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25" dirty="0">
              <a:solidFill>
                <a:srgbClr val="007DC3"/>
              </a:solidFill>
            </a:endParaRPr>
          </a:p>
        </p:txBody>
      </p:sp>
      <p:sp>
        <p:nvSpPr>
          <p:cNvPr id="50" name="Rectangle 49"/>
          <p:cNvSpPr/>
          <p:nvPr/>
        </p:nvSpPr>
        <p:spPr>
          <a:xfrm rot="5400000">
            <a:off x="1432441" y="2828703"/>
            <a:ext cx="276647" cy="1310434"/>
          </a:xfrm>
          <a:prstGeom prst="rect">
            <a:avLst/>
          </a:prstGeom>
          <a:noFill/>
          <a:ln>
            <a:solidFill>
              <a:schemeClr val="accent1">
                <a:lumMod val="20000"/>
                <a:lumOff val="80000"/>
              </a:schemeClr>
            </a:solidFill>
          </a:ln>
          <a:effectLst>
            <a:glow rad="63500">
              <a:schemeClr val="accent1">
                <a:satMod val="175000"/>
                <a:alpha val="5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r>
              <a:rPr lang="en-US" sz="825" dirty="0">
                <a:solidFill>
                  <a:srgbClr val="003B76"/>
                </a:solidFill>
              </a:rPr>
              <a:t>HMIS Data</a:t>
            </a:r>
          </a:p>
        </p:txBody>
      </p:sp>
      <p:sp>
        <p:nvSpPr>
          <p:cNvPr id="51" name="Rectangle 50"/>
          <p:cNvSpPr/>
          <p:nvPr/>
        </p:nvSpPr>
        <p:spPr>
          <a:xfrm rot="10800000">
            <a:off x="2425627" y="2987069"/>
            <a:ext cx="1346726"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25" dirty="0">
              <a:solidFill>
                <a:srgbClr val="007DC3"/>
              </a:solidFill>
            </a:endParaRPr>
          </a:p>
        </p:txBody>
      </p:sp>
      <p:sp>
        <p:nvSpPr>
          <p:cNvPr id="52" name="Rectangle 51"/>
          <p:cNvSpPr/>
          <p:nvPr/>
        </p:nvSpPr>
        <p:spPr>
          <a:xfrm rot="10800000">
            <a:off x="2425627" y="3336153"/>
            <a:ext cx="1346726"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25" dirty="0">
              <a:solidFill>
                <a:srgbClr val="007DC3"/>
              </a:solidFill>
            </a:endParaRPr>
          </a:p>
        </p:txBody>
      </p:sp>
      <p:sp>
        <p:nvSpPr>
          <p:cNvPr id="53" name="Rectangle 52"/>
          <p:cNvSpPr/>
          <p:nvPr/>
        </p:nvSpPr>
        <p:spPr>
          <a:xfrm rot="10800000">
            <a:off x="2425627" y="3685238"/>
            <a:ext cx="1346726"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25" dirty="0">
              <a:solidFill>
                <a:srgbClr val="007DC3"/>
              </a:solidFill>
            </a:endParaRPr>
          </a:p>
        </p:txBody>
      </p:sp>
      <p:sp>
        <p:nvSpPr>
          <p:cNvPr id="54" name="Rectangle 53"/>
          <p:cNvSpPr/>
          <p:nvPr/>
        </p:nvSpPr>
        <p:spPr>
          <a:xfrm rot="5400000">
            <a:off x="2960854" y="2461048"/>
            <a:ext cx="280478" cy="1342520"/>
          </a:xfrm>
          <a:prstGeom prst="rect">
            <a:avLst/>
          </a:prstGeom>
          <a:noFill/>
          <a:ln>
            <a:noFill/>
          </a:ln>
          <a:effectLst>
            <a:glow rad="63500">
              <a:schemeClr val="accent5">
                <a:lumMod val="50000"/>
                <a:alpha val="5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nSpc>
                <a:spcPts val="900"/>
              </a:lnSpc>
            </a:pPr>
            <a:r>
              <a:rPr lang="en-US" sz="825" dirty="0">
                <a:solidFill>
                  <a:srgbClr val="003B76"/>
                </a:solidFill>
              </a:rPr>
              <a:t>Shelter Services Data</a:t>
            </a:r>
          </a:p>
        </p:txBody>
      </p:sp>
      <p:sp>
        <p:nvSpPr>
          <p:cNvPr id="55" name="Rectangle 54"/>
          <p:cNvSpPr/>
          <p:nvPr/>
        </p:nvSpPr>
        <p:spPr>
          <a:xfrm rot="5400000">
            <a:off x="2959876" y="2832863"/>
            <a:ext cx="276669" cy="1323040"/>
          </a:xfrm>
          <a:prstGeom prst="rect">
            <a:avLst/>
          </a:prstGeom>
          <a:noFill/>
          <a:ln>
            <a:noFill/>
          </a:ln>
          <a:effectLst>
            <a:glow rad="63500">
              <a:schemeClr val="accent5">
                <a:lumMod val="50000"/>
                <a:alpha val="5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nSpc>
                <a:spcPts val="900"/>
              </a:lnSpc>
            </a:pPr>
            <a:r>
              <a:rPr lang="en-US" sz="825" dirty="0">
                <a:solidFill>
                  <a:srgbClr val="003B76"/>
                </a:solidFill>
              </a:rPr>
              <a:t>Subsidized Housing Data</a:t>
            </a:r>
          </a:p>
        </p:txBody>
      </p:sp>
      <p:sp>
        <p:nvSpPr>
          <p:cNvPr id="56" name="Rectangle 55"/>
          <p:cNvSpPr/>
          <p:nvPr/>
        </p:nvSpPr>
        <p:spPr>
          <a:xfrm rot="5400000">
            <a:off x="2945225" y="3181705"/>
            <a:ext cx="274431" cy="1291499"/>
          </a:xfrm>
          <a:prstGeom prst="rect">
            <a:avLst/>
          </a:prstGeom>
          <a:noFill/>
          <a:ln>
            <a:noFill/>
          </a:ln>
          <a:effectLst>
            <a:glow rad="63500">
              <a:schemeClr val="accent5">
                <a:lumMod val="50000"/>
                <a:alpha val="5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nSpc>
                <a:spcPts val="900"/>
              </a:lnSpc>
            </a:pPr>
            <a:r>
              <a:rPr lang="en-US" sz="825" dirty="0">
                <a:solidFill>
                  <a:schemeClr val="accent2">
                    <a:lumMod val="20000"/>
                    <a:lumOff val="80000"/>
                  </a:schemeClr>
                </a:solidFill>
              </a:rPr>
              <a:t>Supportive Services Data</a:t>
            </a:r>
          </a:p>
        </p:txBody>
      </p:sp>
      <p:sp>
        <p:nvSpPr>
          <p:cNvPr id="60" name="Rectangle 59"/>
          <p:cNvSpPr/>
          <p:nvPr/>
        </p:nvSpPr>
        <p:spPr>
          <a:xfrm rot="5400000">
            <a:off x="4503118" y="2485260"/>
            <a:ext cx="267596" cy="1318194"/>
          </a:xfrm>
          <a:prstGeom prst="rect">
            <a:avLst/>
          </a:prstGeom>
          <a:noFill/>
          <a:ln>
            <a:noFill/>
          </a:ln>
          <a:effectLst>
            <a:glow rad="127000">
              <a:schemeClr val="accent6">
                <a:lumMod val="50000"/>
                <a:alpha val="1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nSpc>
                <a:spcPts val="900"/>
              </a:lnSpc>
            </a:pPr>
            <a:r>
              <a:rPr lang="en-US" sz="825" dirty="0">
                <a:solidFill>
                  <a:schemeClr val="accent1">
                    <a:lumMod val="20000"/>
                    <a:lumOff val="80000"/>
                  </a:schemeClr>
                </a:solidFill>
              </a:rPr>
              <a:t>Social Services Benefits</a:t>
            </a:r>
          </a:p>
        </p:txBody>
      </p:sp>
      <p:sp>
        <p:nvSpPr>
          <p:cNvPr id="61" name="Rectangle 60"/>
          <p:cNvSpPr/>
          <p:nvPr/>
        </p:nvSpPr>
        <p:spPr>
          <a:xfrm rot="5400000">
            <a:off x="4471204" y="3202093"/>
            <a:ext cx="273263" cy="1290281"/>
          </a:xfrm>
          <a:prstGeom prst="rect">
            <a:avLst/>
          </a:prstGeom>
          <a:noFill/>
          <a:ln>
            <a:noFill/>
          </a:ln>
          <a:effectLst>
            <a:glow rad="63500">
              <a:schemeClr val="accent5">
                <a:lumMod val="50000"/>
                <a:alpha val="5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nSpc>
                <a:spcPts val="900"/>
              </a:lnSpc>
            </a:pPr>
            <a:r>
              <a:rPr lang="en-US" sz="825" dirty="0">
                <a:solidFill>
                  <a:srgbClr val="003B76"/>
                </a:solidFill>
              </a:rPr>
              <a:t>Emergency Room Services or EMS</a:t>
            </a:r>
          </a:p>
        </p:txBody>
      </p:sp>
      <p:sp>
        <p:nvSpPr>
          <p:cNvPr id="63" name="Rectangle 62"/>
          <p:cNvSpPr/>
          <p:nvPr/>
        </p:nvSpPr>
        <p:spPr>
          <a:xfrm rot="10800000">
            <a:off x="5473727" y="2999427"/>
            <a:ext cx="1298355"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25" dirty="0">
              <a:solidFill>
                <a:srgbClr val="007DC3"/>
              </a:solidFill>
            </a:endParaRPr>
          </a:p>
        </p:txBody>
      </p:sp>
      <p:sp>
        <p:nvSpPr>
          <p:cNvPr id="64" name="Rectangle 63"/>
          <p:cNvSpPr/>
          <p:nvPr/>
        </p:nvSpPr>
        <p:spPr>
          <a:xfrm>
            <a:off x="5473727" y="3348512"/>
            <a:ext cx="1298355"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25" dirty="0">
                <a:solidFill>
                  <a:srgbClr val="003B76"/>
                </a:solidFill>
              </a:rPr>
              <a:t>Arrest Record History</a:t>
            </a:r>
          </a:p>
        </p:txBody>
      </p:sp>
      <p:sp>
        <p:nvSpPr>
          <p:cNvPr id="65" name="Rectangle 64"/>
          <p:cNvSpPr/>
          <p:nvPr/>
        </p:nvSpPr>
        <p:spPr>
          <a:xfrm>
            <a:off x="5473727" y="3697596"/>
            <a:ext cx="1298355"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25" dirty="0">
                <a:solidFill>
                  <a:srgbClr val="003B76"/>
                </a:solidFill>
              </a:rPr>
              <a:t>Incarceration History</a:t>
            </a:r>
          </a:p>
        </p:txBody>
      </p:sp>
      <p:sp>
        <p:nvSpPr>
          <p:cNvPr id="66" name="Rectangle 65"/>
          <p:cNvSpPr/>
          <p:nvPr/>
        </p:nvSpPr>
        <p:spPr>
          <a:xfrm rot="5400000">
            <a:off x="6015877" y="2503375"/>
            <a:ext cx="254285" cy="1284068"/>
          </a:xfrm>
          <a:prstGeom prst="rect">
            <a:avLst/>
          </a:prstGeom>
          <a:noFill/>
          <a:ln>
            <a:noFill/>
          </a:ln>
          <a:effectLst>
            <a:glow rad="127000">
              <a:srgbClr val="FF0000">
                <a:alpha val="10000"/>
              </a:srgb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r>
              <a:rPr lang="en-US" sz="825" dirty="0">
                <a:solidFill>
                  <a:srgbClr val="003B76"/>
                </a:solidFill>
              </a:rPr>
              <a:t>911 Data</a:t>
            </a:r>
          </a:p>
        </p:txBody>
      </p:sp>
      <p:sp>
        <p:nvSpPr>
          <p:cNvPr id="67" name="Rectangle 66"/>
          <p:cNvSpPr/>
          <p:nvPr/>
        </p:nvSpPr>
        <p:spPr>
          <a:xfrm rot="5400000">
            <a:off x="6001577" y="2841704"/>
            <a:ext cx="276669" cy="1290282"/>
          </a:xfrm>
          <a:prstGeom prst="rect">
            <a:avLst/>
          </a:prstGeom>
          <a:noFill/>
          <a:ln>
            <a:noFill/>
          </a:ln>
          <a:effectLst>
            <a:glow rad="127000">
              <a:srgbClr val="FF0000">
                <a:alpha val="10000"/>
              </a:srgb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endParaRPr lang="en-US" sz="825" dirty="0">
              <a:solidFill>
                <a:srgbClr val="003B76"/>
              </a:solidFill>
            </a:endParaRPr>
          </a:p>
        </p:txBody>
      </p:sp>
      <p:sp>
        <p:nvSpPr>
          <p:cNvPr id="68" name="Rectangle 67"/>
          <p:cNvSpPr/>
          <p:nvPr/>
        </p:nvSpPr>
        <p:spPr>
          <a:xfrm rot="5400000">
            <a:off x="6002932" y="3186829"/>
            <a:ext cx="265886" cy="1298355"/>
          </a:xfrm>
          <a:prstGeom prst="rect">
            <a:avLst/>
          </a:prstGeom>
          <a:noFill/>
          <a:ln>
            <a:noFill/>
          </a:ln>
          <a:effectLst>
            <a:glow rad="127000">
              <a:srgbClr val="FF0000">
                <a:alpha val="10000"/>
              </a:srgb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endParaRPr lang="en-US" sz="825" dirty="0">
              <a:solidFill>
                <a:srgbClr val="003B76"/>
              </a:solidFill>
            </a:endParaRPr>
          </a:p>
        </p:txBody>
      </p:sp>
      <p:sp>
        <p:nvSpPr>
          <p:cNvPr id="69" name="Rectangle 68"/>
          <p:cNvSpPr/>
          <p:nvPr/>
        </p:nvSpPr>
        <p:spPr>
          <a:xfrm rot="10800000">
            <a:off x="916777" y="3675636"/>
            <a:ext cx="1324721"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25" dirty="0">
              <a:solidFill>
                <a:srgbClr val="007DC3"/>
              </a:solidFill>
            </a:endParaRPr>
          </a:p>
        </p:txBody>
      </p:sp>
      <p:sp>
        <p:nvSpPr>
          <p:cNvPr id="70" name="Rectangle 69"/>
          <p:cNvSpPr/>
          <p:nvPr/>
        </p:nvSpPr>
        <p:spPr>
          <a:xfrm rot="5400000">
            <a:off x="1447957" y="3174410"/>
            <a:ext cx="276647" cy="1310434"/>
          </a:xfrm>
          <a:prstGeom prst="rect">
            <a:avLst/>
          </a:prstGeom>
          <a:noFill/>
          <a:ln>
            <a:solidFill>
              <a:schemeClr val="accent1">
                <a:lumMod val="20000"/>
                <a:lumOff val="80000"/>
              </a:schemeClr>
            </a:solidFill>
          </a:ln>
          <a:effectLst>
            <a:glow rad="63500">
              <a:schemeClr val="accent1">
                <a:satMod val="175000"/>
                <a:alpha val="5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r>
              <a:rPr lang="en-US" sz="825" dirty="0">
                <a:solidFill>
                  <a:srgbClr val="003B76"/>
                </a:solidFill>
              </a:rPr>
              <a:t>Individual Characteristics</a:t>
            </a:r>
          </a:p>
        </p:txBody>
      </p:sp>
      <p:sp>
        <p:nvSpPr>
          <p:cNvPr id="71" name="Rectangle 70"/>
          <p:cNvSpPr/>
          <p:nvPr/>
        </p:nvSpPr>
        <p:spPr>
          <a:xfrm>
            <a:off x="685606" y="2097739"/>
            <a:ext cx="1535345" cy="310341"/>
          </a:xfrm>
          <a:prstGeom prst="rect">
            <a:avLst/>
          </a:prstGeom>
        </p:spPr>
        <p:txBody>
          <a:bodyPr wrap="square">
            <a:spAutoFit/>
          </a:bodyPr>
          <a:lstStyle/>
          <a:p>
            <a:pPr algn="ctr">
              <a:lnSpc>
                <a:spcPts val="1650"/>
              </a:lnSpc>
              <a:buClr>
                <a:prstClr val="black"/>
              </a:buClr>
            </a:pPr>
            <a:r>
              <a:rPr lang="en-US" sz="1500" b="1" kern="0" dirty="0">
                <a:solidFill>
                  <a:srgbClr val="003B76"/>
                </a:solidFill>
              </a:rPr>
              <a:t>Homeless Data</a:t>
            </a:r>
          </a:p>
        </p:txBody>
      </p:sp>
      <p:sp>
        <p:nvSpPr>
          <p:cNvPr id="72" name="Rectangle 71"/>
          <p:cNvSpPr/>
          <p:nvPr/>
        </p:nvSpPr>
        <p:spPr>
          <a:xfrm>
            <a:off x="2200215" y="2093944"/>
            <a:ext cx="1526234" cy="528350"/>
          </a:xfrm>
          <a:prstGeom prst="rect">
            <a:avLst/>
          </a:prstGeom>
        </p:spPr>
        <p:txBody>
          <a:bodyPr wrap="square">
            <a:spAutoFit/>
          </a:bodyPr>
          <a:lstStyle/>
          <a:p>
            <a:pPr algn="ctr">
              <a:lnSpc>
                <a:spcPts val="1650"/>
              </a:lnSpc>
              <a:buClr>
                <a:prstClr val="black"/>
              </a:buClr>
            </a:pPr>
            <a:r>
              <a:rPr lang="en-US" sz="1500" b="1" kern="0" dirty="0">
                <a:solidFill>
                  <a:srgbClr val="003B76"/>
                </a:solidFill>
              </a:rPr>
              <a:t>Homeless Services Data</a:t>
            </a:r>
          </a:p>
        </p:txBody>
      </p:sp>
      <p:sp>
        <p:nvSpPr>
          <p:cNvPr id="74" name="Rectangle 73"/>
          <p:cNvSpPr/>
          <p:nvPr/>
        </p:nvSpPr>
        <p:spPr>
          <a:xfrm>
            <a:off x="5257582" y="2090586"/>
            <a:ext cx="1501523" cy="310341"/>
          </a:xfrm>
          <a:prstGeom prst="rect">
            <a:avLst/>
          </a:prstGeom>
        </p:spPr>
        <p:txBody>
          <a:bodyPr wrap="square">
            <a:spAutoFit/>
          </a:bodyPr>
          <a:lstStyle/>
          <a:p>
            <a:pPr algn="ctr">
              <a:lnSpc>
                <a:spcPts val="1650"/>
              </a:lnSpc>
              <a:buClr>
                <a:prstClr val="black"/>
              </a:buClr>
            </a:pPr>
            <a:endParaRPr lang="en-US" sz="1500" kern="0" dirty="0">
              <a:solidFill>
                <a:prstClr val="white"/>
              </a:solidFill>
              <a:effectLst>
                <a:outerShdw blurRad="38100" dist="38100" dir="2700000" algn="tl">
                  <a:srgbClr val="000000">
                    <a:alpha val="43137"/>
                  </a:srgbClr>
                </a:outerShdw>
              </a:effectLst>
            </a:endParaRPr>
          </a:p>
        </p:txBody>
      </p:sp>
      <p:sp>
        <p:nvSpPr>
          <p:cNvPr id="73" name="Rectangle 72"/>
          <p:cNvSpPr/>
          <p:nvPr/>
        </p:nvSpPr>
        <p:spPr>
          <a:xfrm>
            <a:off x="3726450" y="2097739"/>
            <a:ext cx="1507709" cy="528350"/>
          </a:xfrm>
          <a:prstGeom prst="rect">
            <a:avLst/>
          </a:prstGeom>
        </p:spPr>
        <p:txBody>
          <a:bodyPr wrap="square">
            <a:spAutoFit/>
          </a:bodyPr>
          <a:lstStyle/>
          <a:p>
            <a:pPr algn="ctr">
              <a:lnSpc>
                <a:spcPts val="1650"/>
              </a:lnSpc>
              <a:buClr>
                <a:prstClr val="black"/>
              </a:buClr>
            </a:pPr>
            <a:r>
              <a:rPr lang="en-US" sz="1500" b="1" kern="0" dirty="0">
                <a:solidFill>
                  <a:prstClr val="white"/>
                </a:solidFill>
                <a:effectLst>
                  <a:outerShdw blurRad="38100" dist="38100" dir="2700000" algn="tl">
                    <a:srgbClr val="000000">
                      <a:alpha val="43137"/>
                    </a:srgbClr>
                  </a:outerShdw>
                </a:effectLst>
              </a:rPr>
              <a:t>Social/Health Services Data</a:t>
            </a:r>
          </a:p>
        </p:txBody>
      </p:sp>
      <p:sp>
        <p:nvSpPr>
          <p:cNvPr id="78" name="Rectangle 77"/>
          <p:cNvSpPr/>
          <p:nvPr/>
        </p:nvSpPr>
        <p:spPr>
          <a:xfrm>
            <a:off x="7000846" y="3352975"/>
            <a:ext cx="1285434"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25" dirty="0">
                <a:solidFill>
                  <a:schemeClr val="accent2">
                    <a:lumMod val="20000"/>
                    <a:lumOff val="80000"/>
                  </a:schemeClr>
                </a:solidFill>
              </a:rPr>
              <a:t>Imprisonment History</a:t>
            </a:r>
          </a:p>
        </p:txBody>
      </p:sp>
      <p:sp>
        <p:nvSpPr>
          <p:cNvPr id="79" name="Rectangle 78"/>
          <p:cNvSpPr/>
          <p:nvPr/>
        </p:nvSpPr>
        <p:spPr>
          <a:xfrm>
            <a:off x="7000846" y="3702058"/>
            <a:ext cx="1285434"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25" dirty="0">
                <a:solidFill>
                  <a:schemeClr val="accent2">
                    <a:lumMod val="20000"/>
                    <a:lumOff val="80000"/>
                  </a:schemeClr>
                </a:solidFill>
              </a:rPr>
              <a:t>Parole History</a:t>
            </a:r>
          </a:p>
        </p:txBody>
      </p:sp>
      <p:sp>
        <p:nvSpPr>
          <p:cNvPr id="80" name="Rectangle 79"/>
          <p:cNvSpPr/>
          <p:nvPr/>
        </p:nvSpPr>
        <p:spPr>
          <a:xfrm rot="5400000">
            <a:off x="7536606" y="2514227"/>
            <a:ext cx="254285" cy="1271290"/>
          </a:xfrm>
          <a:prstGeom prst="rect">
            <a:avLst/>
          </a:prstGeom>
          <a:noFill/>
          <a:ln>
            <a:noFill/>
          </a:ln>
          <a:effectLst>
            <a:glow rad="127000">
              <a:srgbClr val="FF0000">
                <a:alpha val="10000"/>
              </a:srgb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r>
              <a:rPr lang="en-US" sz="825" dirty="0">
                <a:solidFill>
                  <a:srgbClr val="003B76"/>
                </a:solidFill>
              </a:rPr>
              <a:t>Incarceration History</a:t>
            </a:r>
          </a:p>
        </p:txBody>
      </p:sp>
      <p:sp>
        <p:nvSpPr>
          <p:cNvPr id="81" name="Rectangle 80"/>
          <p:cNvSpPr/>
          <p:nvPr/>
        </p:nvSpPr>
        <p:spPr>
          <a:xfrm>
            <a:off x="6991748" y="2987069"/>
            <a:ext cx="1298355"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25" dirty="0">
                <a:solidFill>
                  <a:srgbClr val="003B76"/>
                </a:solidFill>
              </a:rPr>
              <a:t>Court Record History</a:t>
            </a:r>
          </a:p>
        </p:txBody>
      </p:sp>
      <p:sp>
        <p:nvSpPr>
          <p:cNvPr id="83" name="Rectangle 82"/>
          <p:cNvSpPr/>
          <p:nvPr/>
        </p:nvSpPr>
        <p:spPr>
          <a:xfrm>
            <a:off x="3954619" y="4041592"/>
            <a:ext cx="1333103"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25" dirty="0">
                <a:solidFill>
                  <a:srgbClr val="003B76"/>
                </a:solidFill>
              </a:rPr>
              <a:t>EMS Records</a:t>
            </a:r>
          </a:p>
        </p:txBody>
      </p:sp>
      <p:grpSp>
        <p:nvGrpSpPr>
          <p:cNvPr id="84" name="Group 83"/>
          <p:cNvGrpSpPr/>
          <p:nvPr/>
        </p:nvGrpSpPr>
        <p:grpSpPr>
          <a:xfrm>
            <a:off x="3877388" y="2753280"/>
            <a:ext cx="420062" cy="1124409"/>
            <a:chOff x="1191836" y="966769"/>
            <a:chExt cx="362090" cy="1124409"/>
          </a:xfrm>
          <a:solidFill>
            <a:srgbClr val="007DC3"/>
          </a:solidFill>
        </p:grpSpPr>
        <p:sp>
          <p:nvSpPr>
            <p:cNvPr id="85" name="Rectangle 84"/>
            <p:cNvSpPr/>
            <p:nvPr/>
          </p:nvSpPr>
          <p:spPr>
            <a:xfrm rot="16200000" flipH="1">
              <a:off x="1335339" y="1171166"/>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86" name="Rectangle 85"/>
            <p:cNvSpPr/>
            <p:nvPr/>
          </p:nvSpPr>
          <p:spPr>
            <a:xfrm rot="16200000" flipH="1">
              <a:off x="1335339" y="1524326"/>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87" name="Rectangle 86"/>
            <p:cNvSpPr/>
            <p:nvPr/>
          </p:nvSpPr>
          <p:spPr>
            <a:xfrm rot="16200000" flipH="1">
              <a:off x="1335339" y="1872592"/>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88" name="Rectangle 87"/>
            <p:cNvSpPr/>
            <p:nvPr/>
          </p:nvSpPr>
          <p:spPr>
            <a:xfrm rot="16200000" flipH="1">
              <a:off x="1335339" y="823266"/>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grpSp>
      <p:sp>
        <p:nvSpPr>
          <p:cNvPr id="59" name="Rectangle 58"/>
          <p:cNvSpPr/>
          <p:nvPr/>
        </p:nvSpPr>
        <p:spPr>
          <a:xfrm>
            <a:off x="3954621" y="3690237"/>
            <a:ext cx="1333103"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25" dirty="0">
                <a:solidFill>
                  <a:schemeClr val="accent2">
                    <a:lumMod val="20000"/>
                    <a:lumOff val="80000"/>
                  </a:schemeClr>
                </a:solidFill>
              </a:rPr>
              <a:t>Emergency Room Services</a:t>
            </a:r>
          </a:p>
        </p:txBody>
      </p:sp>
      <p:sp>
        <p:nvSpPr>
          <p:cNvPr id="57" name="Rectangle 56"/>
          <p:cNvSpPr/>
          <p:nvPr/>
        </p:nvSpPr>
        <p:spPr>
          <a:xfrm>
            <a:off x="3954621" y="2992068"/>
            <a:ext cx="1333103"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25" dirty="0">
                <a:solidFill>
                  <a:schemeClr val="accent2">
                    <a:lumMod val="20000"/>
                    <a:lumOff val="80000"/>
                  </a:schemeClr>
                </a:solidFill>
              </a:rPr>
              <a:t>Social Services Benefits</a:t>
            </a:r>
          </a:p>
        </p:txBody>
      </p:sp>
      <p:sp>
        <p:nvSpPr>
          <p:cNvPr id="62" name="Rectangle 61"/>
          <p:cNvSpPr/>
          <p:nvPr/>
        </p:nvSpPr>
        <p:spPr>
          <a:xfrm rot="5400000">
            <a:off x="4492978" y="2830439"/>
            <a:ext cx="279584" cy="1309902"/>
          </a:xfrm>
          <a:prstGeom prst="rect">
            <a:avLst/>
          </a:prstGeom>
          <a:noFill/>
          <a:ln>
            <a:noFill/>
          </a:ln>
          <a:effectLst>
            <a:glow rad="127000">
              <a:schemeClr val="accent6">
                <a:lumMod val="50000"/>
                <a:alpha val="1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nSpc>
                <a:spcPts val="900"/>
              </a:lnSpc>
            </a:pPr>
            <a:r>
              <a:rPr lang="en-US" sz="825" dirty="0">
                <a:solidFill>
                  <a:srgbClr val="003B76"/>
                </a:solidFill>
              </a:rPr>
              <a:t>Mental Health Services</a:t>
            </a:r>
          </a:p>
        </p:txBody>
      </p:sp>
      <p:sp>
        <p:nvSpPr>
          <p:cNvPr id="58" name="Rectangle 57"/>
          <p:cNvSpPr/>
          <p:nvPr/>
        </p:nvSpPr>
        <p:spPr>
          <a:xfrm>
            <a:off x="3954621" y="3341153"/>
            <a:ext cx="1333103"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25" dirty="0">
                <a:solidFill>
                  <a:schemeClr val="accent2">
                    <a:lumMod val="20000"/>
                    <a:lumOff val="80000"/>
                  </a:schemeClr>
                </a:solidFill>
              </a:rPr>
              <a:t>Mental Health Benefits</a:t>
            </a:r>
          </a:p>
        </p:txBody>
      </p:sp>
      <p:sp>
        <p:nvSpPr>
          <p:cNvPr id="4" name="TextBox 3"/>
          <p:cNvSpPr txBox="1"/>
          <p:nvPr/>
        </p:nvSpPr>
        <p:spPr>
          <a:xfrm>
            <a:off x="5241058" y="2042425"/>
            <a:ext cx="1486907" cy="784830"/>
          </a:xfrm>
          <a:prstGeom prst="rect">
            <a:avLst/>
          </a:prstGeom>
          <a:noFill/>
        </p:spPr>
        <p:txBody>
          <a:bodyPr wrap="square" rtlCol="0">
            <a:spAutoFit/>
          </a:bodyPr>
          <a:lstStyle/>
          <a:p>
            <a:pPr algn="ctr"/>
            <a:r>
              <a:rPr lang="en-US" sz="1500" b="1" dirty="0">
                <a:solidFill>
                  <a:schemeClr val="bg1"/>
                </a:solidFill>
                <a:effectLst>
                  <a:outerShdw blurRad="38100" dist="38100" dir="2700000" algn="tl">
                    <a:srgbClr val="000000">
                      <a:alpha val="43137"/>
                    </a:srgbClr>
                  </a:outerShdw>
                </a:effectLst>
              </a:rPr>
              <a:t>Pre-conviction Criminal Justice Data</a:t>
            </a:r>
          </a:p>
        </p:txBody>
      </p:sp>
      <p:pic>
        <p:nvPicPr>
          <p:cNvPr id="6" name="Picture 5"/>
          <p:cNvPicPr>
            <a:picLocks noChangeAspect="1"/>
          </p:cNvPicPr>
          <p:nvPr/>
        </p:nvPicPr>
        <p:blipFill>
          <a:blip r:embed="rId2"/>
          <a:stretch>
            <a:fillRect/>
          </a:stretch>
        </p:blipFill>
        <p:spPr>
          <a:xfrm>
            <a:off x="7458029" y="2850991"/>
            <a:ext cx="365792" cy="859611"/>
          </a:xfrm>
          <a:prstGeom prst="rect">
            <a:avLst/>
          </a:prstGeom>
        </p:spPr>
      </p:pic>
      <p:pic>
        <p:nvPicPr>
          <p:cNvPr id="9" name="Picture 8"/>
          <p:cNvPicPr>
            <a:picLocks noChangeAspect="1"/>
          </p:cNvPicPr>
          <p:nvPr/>
        </p:nvPicPr>
        <p:blipFill rotWithShape="1">
          <a:blip r:embed="rId3"/>
          <a:srcRect l="1" t="50377" r="8281"/>
          <a:stretch/>
        </p:blipFill>
        <p:spPr>
          <a:xfrm>
            <a:off x="5414007" y="2998547"/>
            <a:ext cx="72690" cy="511272"/>
          </a:xfrm>
          <a:prstGeom prst="rect">
            <a:avLst/>
          </a:prstGeom>
        </p:spPr>
      </p:pic>
    </p:spTree>
    <p:extLst>
      <p:ext uri="{BB962C8B-B14F-4D97-AF65-F5344CB8AC3E}">
        <p14:creationId xmlns:p14="http://schemas.microsoft.com/office/powerpoint/2010/main" val="761071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275720"/>
            <a:ext cx="4076498" cy="315423"/>
          </a:xfrm>
        </p:spPr>
        <p:txBody>
          <a:bodyPr/>
          <a:lstStyle/>
          <a:p>
            <a:r>
              <a:rPr lang="en-US" dirty="0" smtClean="0"/>
              <a:t>Unraveling Homelessness</a:t>
            </a:r>
            <a:endParaRPr lang="en-US" dirty="0"/>
          </a:p>
        </p:txBody>
      </p:sp>
      <p:sp>
        <p:nvSpPr>
          <p:cNvPr id="3" name="Text Placeholder 2"/>
          <p:cNvSpPr>
            <a:spLocks noGrp="1"/>
          </p:cNvSpPr>
          <p:nvPr>
            <p:ph type="body" sz="quarter" idx="12"/>
          </p:nvPr>
        </p:nvSpPr>
        <p:spPr>
          <a:xfrm flipH="1">
            <a:off x="4139609" y="326719"/>
            <a:ext cx="4028110" cy="274320"/>
          </a:xfrm>
        </p:spPr>
        <p:txBody>
          <a:bodyPr/>
          <a:lstStyle/>
          <a:p>
            <a:pPr algn="l"/>
            <a:r>
              <a:rPr lang="en-US" dirty="0" smtClean="0"/>
              <a:t>Phase 2</a:t>
            </a:r>
            <a:endParaRPr lang="en-US" dirty="0"/>
          </a:p>
        </p:txBody>
      </p:sp>
      <p:sp>
        <p:nvSpPr>
          <p:cNvPr id="9" name="Rectangle 8"/>
          <p:cNvSpPr/>
          <p:nvPr/>
        </p:nvSpPr>
        <p:spPr>
          <a:xfrm>
            <a:off x="257175" y="2855692"/>
            <a:ext cx="7372350" cy="715581"/>
          </a:xfrm>
          <a:prstGeom prst="rect">
            <a:avLst/>
          </a:prstGeom>
        </p:spPr>
        <p:txBody>
          <a:bodyPr wrap="square">
            <a:spAutoFit/>
          </a:bodyPr>
          <a:lstStyle/>
          <a:p>
            <a:endParaRPr lang="en-US" sz="1350" dirty="0"/>
          </a:p>
          <a:p>
            <a:endParaRPr lang="en-US" sz="1350" dirty="0"/>
          </a:p>
          <a:p>
            <a:endParaRPr lang="en-US" sz="1350" dirty="0"/>
          </a:p>
        </p:txBody>
      </p:sp>
      <p:graphicFrame>
        <p:nvGraphicFramePr>
          <p:cNvPr id="6" name="Diagram 5"/>
          <p:cNvGraphicFramePr/>
          <p:nvPr>
            <p:extLst>
              <p:ext uri="{D42A27DB-BD31-4B8C-83A1-F6EECF244321}">
                <p14:modId xmlns:p14="http://schemas.microsoft.com/office/powerpoint/2010/main" val="677795663"/>
              </p:ext>
            </p:extLst>
          </p:nvPr>
        </p:nvGraphicFramePr>
        <p:xfrm>
          <a:off x="446569" y="1197935"/>
          <a:ext cx="7891272" cy="3125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4635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ounded Rectangle 76"/>
          <p:cNvSpPr/>
          <p:nvPr/>
        </p:nvSpPr>
        <p:spPr>
          <a:xfrm>
            <a:off x="6889041" y="2088186"/>
            <a:ext cx="682587" cy="1777807"/>
          </a:xfrm>
          <a:prstGeom prst="roundRect">
            <a:avLst/>
          </a:pr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007DC3"/>
              </a:solidFill>
            </a:endParaRPr>
          </a:p>
        </p:txBody>
      </p:sp>
      <p:grpSp>
        <p:nvGrpSpPr>
          <p:cNvPr id="26" name="Group 25"/>
          <p:cNvGrpSpPr/>
          <p:nvPr/>
        </p:nvGrpSpPr>
        <p:grpSpPr>
          <a:xfrm>
            <a:off x="841000" y="2409528"/>
            <a:ext cx="362090" cy="1124409"/>
            <a:chOff x="1191836" y="966769"/>
            <a:chExt cx="362090" cy="1124409"/>
          </a:xfrm>
        </p:grpSpPr>
        <p:sp>
          <p:nvSpPr>
            <p:cNvPr id="27" name="Rectangle 26"/>
            <p:cNvSpPr/>
            <p:nvPr/>
          </p:nvSpPr>
          <p:spPr>
            <a:xfrm rot="16200000" flipH="1">
              <a:off x="1335339" y="1171166"/>
              <a:ext cx="75083" cy="362090"/>
            </a:xfrm>
            <a:prstGeom prst="rect">
              <a:avLst/>
            </a:prstGeom>
            <a:solidFill>
              <a:srgbClr val="B8DE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28" name="Rectangle 27"/>
            <p:cNvSpPr/>
            <p:nvPr/>
          </p:nvSpPr>
          <p:spPr>
            <a:xfrm rot="16200000" flipH="1">
              <a:off x="1335339" y="1524326"/>
              <a:ext cx="75083" cy="362090"/>
            </a:xfrm>
            <a:prstGeom prst="rect">
              <a:avLst/>
            </a:prstGeom>
            <a:solidFill>
              <a:srgbClr val="B8DE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29" name="Rectangle 28"/>
            <p:cNvSpPr/>
            <p:nvPr/>
          </p:nvSpPr>
          <p:spPr>
            <a:xfrm rot="16200000" flipH="1">
              <a:off x="1335339" y="1872592"/>
              <a:ext cx="75083" cy="362090"/>
            </a:xfrm>
            <a:prstGeom prst="rect">
              <a:avLst/>
            </a:prstGeom>
            <a:solidFill>
              <a:srgbClr val="B8DE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30" name="Rectangle 29"/>
            <p:cNvSpPr/>
            <p:nvPr/>
          </p:nvSpPr>
          <p:spPr>
            <a:xfrm rot="16200000" flipH="1">
              <a:off x="1335339" y="823266"/>
              <a:ext cx="75083" cy="362090"/>
            </a:xfrm>
            <a:prstGeom prst="rect">
              <a:avLst/>
            </a:prstGeom>
            <a:solidFill>
              <a:srgbClr val="B8DE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grpSp>
      <p:grpSp>
        <p:nvGrpSpPr>
          <p:cNvPr id="41" name="Group 40"/>
          <p:cNvGrpSpPr/>
          <p:nvPr/>
        </p:nvGrpSpPr>
        <p:grpSpPr>
          <a:xfrm>
            <a:off x="5402605" y="2383019"/>
            <a:ext cx="362090" cy="1124409"/>
            <a:chOff x="1191836" y="966769"/>
            <a:chExt cx="362090" cy="1124409"/>
          </a:xfrm>
          <a:solidFill>
            <a:srgbClr val="003B76"/>
          </a:solidFill>
        </p:grpSpPr>
        <p:sp>
          <p:nvSpPr>
            <p:cNvPr id="42" name="Rectangle 41"/>
            <p:cNvSpPr/>
            <p:nvPr/>
          </p:nvSpPr>
          <p:spPr>
            <a:xfrm rot="16200000" flipH="1">
              <a:off x="1335339" y="1171166"/>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43" name="Rectangle 42"/>
            <p:cNvSpPr/>
            <p:nvPr/>
          </p:nvSpPr>
          <p:spPr>
            <a:xfrm rot="16200000" flipH="1">
              <a:off x="1335339" y="1524326"/>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44" name="Rectangle 43"/>
            <p:cNvSpPr/>
            <p:nvPr/>
          </p:nvSpPr>
          <p:spPr>
            <a:xfrm rot="16200000" flipH="1">
              <a:off x="1335339" y="1872592"/>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45" name="Rectangle 44"/>
            <p:cNvSpPr/>
            <p:nvPr/>
          </p:nvSpPr>
          <p:spPr>
            <a:xfrm rot="16200000" flipH="1">
              <a:off x="1335339" y="823266"/>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grpSp>
      <p:sp>
        <p:nvSpPr>
          <p:cNvPr id="11" name="Rounded Rectangle 10"/>
          <p:cNvSpPr/>
          <p:nvPr/>
        </p:nvSpPr>
        <p:spPr>
          <a:xfrm>
            <a:off x="5361923" y="2083722"/>
            <a:ext cx="689448" cy="1777807"/>
          </a:xfrm>
          <a:prstGeom prst="roundRect">
            <a:avLst/>
          </a:prstGeom>
          <a:noFill/>
          <a:ln w="76200">
            <a:solidFill>
              <a:srgbClr val="003B7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007DC3"/>
              </a:solidFill>
            </a:endParaRPr>
          </a:p>
        </p:txBody>
      </p:sp>
      <p:grpSp>
        <p:nvGrpSpPr>
          <p:cNvPr id="89" name="Group 88"/>
          <p:cNvGrpSpPr/>
          <p:nvPr/>
        </p:nvGrpSpPr>
        <p:grpSpPr>
          <a:xfrm>
            <a:off x="6902012" y="2410421"/>
            <a:ext cx="362090" cy="1124409"/>
            <a:chOff x="1191836" y="966769"/>
            <a:chExt cx="362090" cy="1124409"/>
          </a:xfrm>
          <a:solidFill>
            <a:schemeClr val="accent3">
              <a:lumMod val="50000"/>
            </a:schemeClr>
          </a:solidFill>
        </p:grpSpPr>
        <p:sp>
          <p:nvSpPr>
            <p:cNvPr id="90" name="Rectangle 89"/>
            <p:cNvSpPr/>
            <p:nvPr/>
          </p:nvSpPr>
          <p:spPr>
            <a:xfrm rot="16200000" flipH="1">
              <a:off x="1335339" y="1171166"/>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91" name="Rectangle 90"/>
            <p:cNvSpPr/>
            <p:nvPr/>
          </p:nvSpPr>
          <p:spPr>
            <a:xfrm rot="16200000" flipH="1">
              <a:off x="1335339" y="1524326"/>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92" name="Rectangle 91"/>
            <p:cNvSpPr/>
            <p:nvPr/>
          </p:nvSpPr>
          <p:spPr>
            <a:xfrm rot="16200000" flipH="1">
              <a:off x="1335339" y="1872592"/>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93" name="Rectangle 92"/>
            <p:cNvSpPr/>
            <p:nvPr/>
          </p:nvSpPr>
          <p:spPr>
            <a:xfrm rot="16200000" flipH="1">
              <a:off x="1335339" y="823266"/>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grpSp>
      <p:sp>
        <p:nvSpPr>
          <p:cNvPr id="5" name="TextBox 4"/>
          <p:cNvSpPr txBox="1"/>
          <p:nvPr/>
        </p:nvSpPr>
        <p:spPr>
          <a:xfrm>
            <a:off x="7230334" y="2594877"/>
            <a:ext cx="621458" cy="300082"/>
          </a:xfrm>
          <a:prstGeom prst="rect">
            <a:avLst/>
          </a:prstGeom>
          <a:solidFill>
            <a:schemeClr val="bg1"/>
          </a:solidFill>
        </p:spPr>
        <p:txBody>
          <a:bodyPr wrap="square" rtlCol="0">
            <a:spAutoFit/>
          </a:bodyPr>
          <a:lstStyle/>
          <a:p>
            <a:endParaRPr lang="en-US" sz="1350" dirty="0"/>
          </a:p>
        </p:txBody>
      </p:sp>
      <p:sp>
        <p:nvSpPr>
          <p:cNvPr id="75" name="Rectangle 74"/>
          <p:cNvSpPr/>
          <p:nvPr/>
        </p:nvSpPr>
        <p:spPr>
          <a:xfrm rot="10800000" flipV="1">
            <a:off x="6701295" y="2010054"/>
            <a:ext cx="1584984" cy="816673"/>
          </a:xfrm>
          <a:prstGeom prst="rect">
            <a:avLst/>
          </a:prstGeom>
          <a:solidFill>
            <a:schemeClr val="accent3">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ts val="1650"/>
              </a:lnSpc>
              <a:buClr>
                <a:prstClr val="black"/>
              </a:buClr>
            </a:pPr>
            <a:r>
              <a:rPr lang="en-US" sz="1500" b="1" kern="0" dirty="0">
                <a:solidFill>
                  <a:prstClr val="white"/>
                </a:solidFill>
                <a:effectLst>
                  <a:outerShdw blurRad="38100" dist="38100" dir="2700000" algn="tl">
                    <a:srgbClr val="000000">
                      <a:alpha val="43137"/>
                    </a:srgbClr>
                  </a:outerShdw>
                </a:effectLst>
              </a:rPr>
              <a:t>Post-conviction Criminal Justice Data</a:t>
            </a:r>
            <a:endParaRPr lang="en-US" sz="1500" kern="0" dirty="0">
              <a:solidFill>
                <a:prstClr val="white"/>
              </a:solidFill>
              <a:effectLst>
                <a:outerShdw blurRad="38100" dist="38100" dir="2700000" algn="tl">
                  <a:srgbClr val="000000">
                    <a:alpha val="43137"/>
                  </a:srgbClr>
                </a:outerShdw>
              </a:effectLst>
            </a:endParaRPr>
          </a:p>
        </p:txBody>
      </p:sp>
      <p:sp>
        <p:nvSpPr>
          <p:cNvPr id="14" name="Rectangle 13"/>
          <p:cNvSpPr/>
          <p:nvPr/>
        </p:nvSpPr>
        <p:spPr>
          <a:xfrm>
            <a:off x="5441192" y="2223941"/>
            <a:ext cx="1124672" cy="1563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007DC3"/>
              </a:solidFill>
            </a:endParaRPr>
          </a:p>
        </p:txBody>
      </p:sp>
      <p:sp>
        <p:nvSpPr>
          <p:cNvPr id="10" name="Rounded Rectangle 9"/>
          <p:cNvSpPr/>
          <p:nvPr/>
        </p:nvSpPr>
        <p:spPr>
          <a:xfrm>
            <a:off x="3860575" y="2421702"/>
            <a:ext cx="701066" cy="1777807"/>
          </a:xfrm>
          <a:prstGeom prst="roundRect">
            <a:avLst/>
          </a:prstGeom>
          <a:noFill/>
          <a:ln w="76200">
            <a:solidFill>
              <a:srgbClr val="007DC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007DC3"/>
              </a:solidFill>
            </a:endParaRPr>
          </a:p>
        </p:txBody>
      </p:sp>
      <p:sp>
        <p:nvSpPr>
          <p:cNvPr id="15" name="Rectangle 14"/>
          <p:cNvSpPr/>
          <p:nvPr/>
        </p:nvSpPr>
        <p:spPr>
          <a:xfrm>
            <a:off x="3943677" y="2223941"/>
            <a:ext cx="1054667" cy="1912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007DC3"/>
              </a:solidFill>
            </a:endParaRPr>
          </a:p>
        </p:txBody>
      </p:sp>
      <p:sp>
        <p:nvSpPr>
          <p:cNvPr id="76" name="Freeform 75"/>
          <p:cNvSpPr/>
          <p:nvPr/>
        </p:nvSpPr>
        <p:spPr>
          <a:xfrm flipV="1">
            <a:off x="5213356" y="2007996"/>
            <a:ext cx="1646975" cy="816671"/>
          </a:xfrm>
          <a:custGeom>
            <a:avLst/>
            <a:gdLst>
              <a:gd name="connsiteX0" fmla="*/ 0 w 2195966"/>
              <a:gd name="connsiteY0" fmla="*/ 0 h 831256"/>
              <a:gd name="connsiteX1" fmla="*/ 2018588 w 2195966"/>
              <a:gd name="connsiteY1" fmla="*/ 0 h 831256"/>
              <a:gd name="connsiteX2" fmla="*/ 2018588 w 2195966"/>
              <a:gd name="connsiteY2" fmla="*/ 97712 h 831256"/>
              <a:gd name="connsiteX3" fmla="*/ 2195966 w 2195966"/>
              <a:gd name="connsiteY3" fmla="*/ 186615 h 831256"/>
              <a:gd name="connsiteX4" fmla="*/ 2018588 w 2195966"/>
              <a:gd name="connsiteY4" fmla="*/ 275518 h 831256"/>
              <a:gd name="connsiteX5" fmla="*/ 2018588 w 2195966"/>
              <a:gd name="connsiteY5" fmla="*/ 831256 h 831256"/>
              <a:gd name="connsiteX6" fmla="*/ 0 w 2195966"/>
              <a:gd name="connsiteY6" fmla="*/ 831256 h 83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5966" h="831256">
                <a:moveTo>
                  <a:pt x="0" y="0"/>
                </a:moveTo>
                <a:lnTo>
                  <a:pt x="2018588" y="0"/>
                </a:lnTo>
                <a:lnTo>
                  <a:pt x="2018588" y="97712"/>
                </a:lnTo>
                <a:lnTo>
                  <a:pt x="2195966" y="186615"/>
                </a:lnTo>
                <a:lnTo>
                  <a:pt x="2018588" y="275518"/>
                </a:lnTo>
                <a:lnTo>
                  <a:pt x="2018588" y="831256"/>
                </a:lnTo>
                <a:lnTo>
                  <a:pt x="0" y="831256"/>
                </a:lnTo>
                <a:close/>
              </a:path>
            </a:pathLst>
          </a:custGeom>
          <a:solidFill>
            <a:schemeClr val="accent2">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ts val="1650"/>
              </a:lnSpc>
              <a:buClr>
                <a:prstClr val="black"/>
              </a:buClr>
            </a:pPr>
            <a:endParaRPr lang="en-US" sz="1350" kern="0" dirty="0">
              <a:solidFill>
                <a:prstClr val="white"/>
              </a:solidFill>
              <a:effectLst>
                <a:outerShdw blurRad="38100" dist="38100" dir="2700000" algn="tl">
                  <a:srgbClr val="000000">
                    <a:alpha val="43137"/>
                  </a:srgbClr>
                </a:outerShdw>
              </a:effectLst>
            </a:endParaRPr>
          </a:p>
        </p:txBody>
      </p:sp>
      <p:sp>
        <p:nvSpPr>
          <p:cNvPr id="21" name="Freeform 20"/>
          <p:cNvSpPr/>
          <p:nvPr/>
        </p:nvSpPr>
        <p:spPr>
          <a:xfrm flipV="1">
            <a:off x="3708480" y="2010058"/>
            <a:ext cx="1646975" cy="816671"/>
          </a:xfrm>
          <a:custGeom>
            <a:avLst/>
            <a:gdLst>
              <a:gd name="connsiteX0" fmla="*/ 0 w 2195966"/>
              <a:gd name="connsiteY0" fmla="*/ 0 h 831256"/>
              <a:gd name="connsiteX1" fmla="*/ 2018588 w 2195966"/>
              <a:gd name="connsiteY1" fmla="*/ 0 h 831256"/>
              <a:gd name="connsiteX2" fmla="*/ 2018588 w 2195966"/>
              <a:gd name="connsiteY2" fmla="*/ 97712 h 831256"/>
              <a:gd name="connsiteX3" fmla="*/ 2195966 w 2195966"/>
              <a:gd name="connsiteY3" fmla="*/ 186615 h 831256"/>
              <a:gd name="connsiteX4" fmla="*/ 2018588 w 2195966"/>
              <a:gd name="connsiteY4" fmla="*/ 275518 h 831256"/>
              <a:gd name="connsiteX5" fmla="*/ 2018588 w 2195966"/>
              <a:gd name="connsiteY5" fmla="*/ 831256 h 831256"/>
              <a:gd name="connsiteX6" fmla="*/ 0 w 2195966"/>
              <a:gd name="connsiteY6" fmla="*/ 831256 h 83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5966" h="831256">
                <a:moveTo>
                  <a:pt x="0" y="0"/>
                </a:moveTo>
                <a:lnTo>
                  <a:pt x="2018588" y="0"/>
                </a:lnTo>
                <a:lnTo>
                  <a:pt x="2018588" y="97712"/>
                </a:lnTo>
                <a:lnTo>
                  <a:pt x="2195966" y="186615"/>
                </a:lnTo>
                <a:lnTo>
                  <a:pt x="2018588" y="275518"/>
                </a:lnTo>
                <a:lnTo>
                  <a:pt x="2018588" y="831256"/>
                </a:lnTo>
                <a:lnTo>
                  <a:pt x="0" y="831256"/>
                </a:lnTo>
                <a:close/>
              </a:path>
            </a:pathLst>
          </a:custGeom>
          <a:solidFill>
            <a:srgbClr val="007DC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ts val="1650"/>
              </a:lnSpc>
              <a:buClr>
                <a:prstClr val="black"/>
              </a:buClr>
            </a:pPr>
            <a:endParaRPr lang="en-US" sz="1350" kern="0" dirty="0">
              <a:solidFill>
                <a:prstClr val="white"/>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dirty="0"/>
              <a:t>Unraveling Homelessness</a:t>
            </a:r>
          </a:p>
        </p:txBody>
      </p:sp>
      <p:sp>
        <p:nvSpPr>
          <p:cNvPr id="3" name="Text Placeholder 2"/>
          <p:cNvSpPr>
            <a:spLocks noGrp="1"/>
          </p:cNvSpPr>
          <p:nvPr>
            <p:ph type="body" sz="quarter" idx="12"/>
          </p:nvPr>
        </p:nvSpPr>
        <p:spPr/>
        <p:txBody>
          <a:bodyPr/>
          <a:lstStyle/>
          <a:p>
            <a:r>
              <a:rPr lang="en-US" dirty="0" smtClean="0"/>
              <a:t>Data is the foundation of analytics</a:t>
            </a:r>
            <a:endParaRPr lang="en-US" dirty="0"/>
          </a:p>
        </p:txBody>
      </p:sp>
      <p:sp>
        <p:nvSpPr>
          <p:cNvPr id="12" name="Rounded Rectangle 11"/>
          <p:cNvSpPr/>
          <p:nvPr/>
        </p:nvSpPr>
        <p:spPr>
          <a:xfrm>
            <a:off x="2316400" y="2083722"/>
            <a:ext cx="698384" cy="1777807"/>
          </a:xfrm>
          <a:prstGeom prst="roundRect">
            <a:avLst/>
          </a:prstGeom>
          <a:noFill/>
          <a:ln w="76200">
            <a:solidFill>
              <a:srgbClr val="71BD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007DC3"/>
              </a:solidFill>
            </a:endParaRPr>
          </a:p>
        </p:txBody>
      </p:sp>
      <p:sp>
        <p:nvSpPr>
          <p:cNvPr id="13" name="Rounded Rectangle 12"/>
          <p:cNvSpPr/>
          <p:nvPr/>
        </p:nvSpPr>
        <p:spPr>
          <a:xfrm>
            <a:off x="811468" y="2065949"/>
            <a:ext cx="689448" cy="1801104"/>
          </a:xfrm>
          <a:prstGeom prst="roundRect">
            <a:avLst/>
          </a:prstGeom>
          <a:noFill/>
          <a:ln w="76200">
            <a:solidFill>
              <a:srgbClr val="B8DE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007DC3"/>
              </a:solidFill>
            </a:endParaRPr>
          </a:p>
        </p:txBody>
      </p:sp>
      <p:sp>
        <p:nvSpPr>
          <p:cNvPr id="16" name="Rectangle 15"/>
          <p:cNvSpPr/>
          <p:nvPr/>
        </p:nvSpPr>
        <p:spPr>
          <a:xfrm>
            <a:off x="2386509" y="2223941"/>
            <a:ext cx="1054667" cy="1563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007DC3"/>
              </a:solidFill>
            </a:endParaRPr>
          </a:p>
        </p:txBody>
      </p:sp>
      <p:sp>
        <p:nvSpPr>
          <p:cNvPr id="17" name="Rectangle 16"/>
          <p:cNvSpPr/>
          <p:nvPr/>
        </p:nvSpPr>
        <p:spPr>
          <a:xfrm>
            <a:off x="907815" y="2167379"/>
            <a:ext cx="985208" cy="1699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007DC3"/>
              </a:solidFill>
            </a:endParaRPr>
          </a:p>
        </p:txBody>
      </p:sp>
      <p:sp>
        <p:nvSpPr>
          <p:cNvPr id="18" name="Rectangle 17"/>
          <p:cNvSpPr/>
          <p:nvPr/>
        </p:nvSpPr>
        <p:spPr>
          <a:xfrm>
            <a:off x="1022428" y="1236677"/>
            <a:ext cx="6949997" cy="476201"/>
          </a:xfrm>
          <a:prstGeom prst="rect">
            <a:avLst/>
          </a:prstGeom>
          <a:solidFill>
            <a:srgbClr val="2E41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365724">
              <a:lnSpc>
                <a:spcPct val="90000"/>
              </a:lnSpc>
            </a:pPr>
            <a:endParaRPr lang="en-US" sz="1600" b="1" dirty="0">
              <a:solidFill>
                <a:prstClr val="white"/>
              </a:solidFill>
              <a:effectLst>
                <a:outerShdw blurRad="38100" dist="38100" dir="2700000" algn="tl">
                  <a:srgbClr val="000000">
                    <a:alpha val="43137"/>
                  </a:srgbClr>
                </a:outerShdw>
              </a:effectLst>
            </a:endParaRPr>
          </a:p>
        </p:txBody>
      </p:sp>
      <p:sp>
        <p:nvSpPr>
          <p:cNvPr id="19" name="Trapezoid 18"/>
          <p:cNvSpPr/>
          <p:nvPr/>
        </p:nvSpPr>
        <p:spPr>
          <a:xfrm rot="10800000" flipV="1">
            <a:off x="722786" y="1697599"/>
            <a:ext cx="7563493" cy="320609"/>
          </a:xfrm>
          <a:prstGeom prst="trapezoid">
            <a:avLst>
              <a:gd name="adj" fmla="val 95969"/>
            </a:avLst>
          </a:prstGeom>
          <a:gradFill>
            <a:gsLst>
              <a:gs pos="100000">
                <a:srgbClr val="99A2A7"/>
              </a:gs>
              <a:gs pos="2000">
                <a:srgbClr val="2E415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007DC3"/>
              </a:solidFill>
            </a:endParaRPr>
          </a:p>
        </p:txBody>
      </p:sp>
      <p:sp>
        <p:nvSpPr>
          <p:cNvPr id="22" name="Freeform 21"/>
          <p:cNvSpPr/>
          <p:nvPr/>
        </p:nvSpPr>
        <p:spPr>
          <a:xfrm flipV="1">
            <a:off x="2200216" y="2010056"/>
            <a:ext cx="1646975" cy="816672"/>
          </a:xfrm>
          <a:custGeom>
            <a:avLst/>
            <a:gdLst>
              <a:gd name="connsiteX0" fmla="*/ 0 w 2195966"/>
              <a:gd name="connsiteY0" fmla="*/ 0 h 831256"/>
              <a:gd name="connsiteX1" fmla="*/ 2018588 w 2195966"/>
              <a:gd name="connsiteY1" fmla="*/ 0 h 831256"/>
              <a:gd name="connsiteX2" fmla="*/ 2018588 w 2195966"/>
              <a:gd name="connsiteY2" fmla="*/ 97712 h 831256"/>
              <a:gd name="connsiteX3" fmla="*/ 2195966 w 2195966"/>
              <a:gd name="connsiteY3" fmla="*/ 186615 h 831256"/>
              <a:gd name="connsiteX4" fmla="*/ 2018588 w 2195966"/>
              <a:gd name="connsiteY4" fmla="*/ 275518 h 831256"/>
              <a:gd name="connsiteX5" fmla="*/ 2018588 w 2195966"/>
              <a:gd name="connsiteY5" fmla="*/ 831256 h 831256"/>
              <a:gd name="connsiteX6" fmla="*/ 0 w 2195966"/>
              <a:gd name="connsiteY6" fmla="*/ 831256 h 83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5966" h="831256">
                <a:moveTo>
                  <a:pt x="0" y="0"/>
                </a:moveTo>
                <a:lnTo>
                  <a:pt x="2018588" y="0"/>
                </a:lnTo>
                <a:lnTo>
                  <a:pt x="2018588" y="97712"/>
                </a:lnTo>
                <a:lnTo>
                  <a:pt x="2195966" y="186615"/>
                </a:lnTo>
                <a:lnTo>
                  <a:pt x="2018588" y="275518"/>
                </a:lnTo>
                <a:lnTo>
                  <a:pt x="2018588" y="831256"/>
                </a:lnTo>
                <a:lnTo>
                  <a:pt x="0" y="831256"/>
                </a:lnTo>
                <a:close/>
              </a:path>
            </a:pathLst>
          </a:custGeom>
          <a:solidFill>
            <a:srgbClr val="71BD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007DC3"/>
              </a:solidFill>
            </a:endParaRPr>
          </a:p>
        </p:txBody>
      </p:sp>
      <p:sp>
        <p:nvSpPr>
          <p:cNvPr id="23" name="Freeform 22"/>
          <p:cNvSpPr/>
          <p:nvPr/>
        </p:nvSpPr>
        <p:spPr>
          <a:xfrm flipV="1">
            <a:off x="685606" y="2010054"/>
            <a:ext cx="1646975" cy="816672"/>
          </a:xfrm>
          <a:custGeom>
            <a:avLst/>
            <a:gdLst>
              <a:gd name="connsiteX0" fmla="*/ 0 w 2195966"/>
              <a:gd name="connsiteY0" fmla="*/ 0 h 831256"/>
              <a:gd name="connsiteX1" fmla="*/ 2018588 w 2195966"/>
              <a:gd name="connsiteY1" fmla="*/ 0 h 831256"/>
              <a:gd name="connsiteX2" fmla="*/ 2018588 w 2195966"/>
              <a:gd name="connsiteY2" fmla="*/ 97712 h 831256"/>
              <a:gd name="connsiteX3" fmla="*/ 2195966 w 2195966"/>
              <a:gd name="connsiteY3" fmla="*/ 186615 h 831256"/>
              <a:gd name="connsiteX4" fmla="*/ 2018588 w 2195966"/>
              <a:gd name="connsiteY4" fmla="*/ 275518 h 831256"/>
              <a:gd name="connsiteX5" fmla="*/ 2018588 w 2195966"/>
              <a:gd name="connsiteY5" fmla="*/ 831256 h 831256"/>
              <a:gd name="connsiteX6" fmla="*/ 0 w 2195966"/>
              <a:gd name="connsiteY6" fmla="*/ 831256 h 83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5966" h="831256">
                <a:moveTo>
                  <a:pt x="0" y="0"/>
                </a:moveTo>
                <a:lnTo>
                  <a:pt x="2018588" y="0"/>
                </a:lnTo>
                <a:lnTo>
                  <a:pt x="2018588" y="97712"/>
                </a:lnTo>
                <a:lnTo>
                  <a:pt x="2195966" y="186615"/>
                </a:lnTo>
                <a:lnTo>
                  <a:pt x="2018588" y="275518"/>
                </a:lnTo>
                <a:lnTo>
                  <a:pt x="2018588" y="831256"/>
                </a:lnTo>
                <a:lnTo>
                  <a:pt x="0" y="831256"/>
                </a:lnTo>
                <a:close/>
              </a:path>
            </a:pathLst>
          </a:custGeom>
          <a:solidFill>
            <a:schemeClr val="accent2">
              <a:lumMod val="20000"/>
              <a:lumOff val="8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007DC3"/>
              </a:solidFill>
            </a:endParaRPr>
          </a:p>
        </p:txBody>
      </p:sp>
      <p:sp>
        <p:nvSpPr>
          <p:cNvPr id="24" name="Rectangle 23"/>
          <p:cNvSpPr/>
          <p:nvPr/>
        </p:nvSpPr>
        <p:spPr>
          <a:xfrm>
            <a:off x="1022428" y="1713488"/>
            <a:ext cx="6949997" cy="307777"/>
          </a:xfrm>
          <a:prstGeom prst="rect">
            <a:avLst/>
          </a:prstGeom>
          <a:noFill/>
        </p:spPr>
        <p:txBody>
          <a:bodyPr wrap="square" rtlCol="0">
            <a:spAutoFit/>
          </a:bodyPr>
          <a:lstStyle/>
          <a:p>
            <a:pPr algn="ctr"/>
            <a:r>
              <a:rPr lang="en-US" sz="1400" dirty="0">
                <a:solidFill>
                  <a:prstClr val="white"/>
                </a:solidFill>
                <a:effectLst>
                  <a:outerShdw blurRad="38100" dist="38100" dir="2700000" algn="tl">
                    <a:srgbClr val="000000">
                      <a:alpha val="43137"/>
                    </a:srgbClr>
                  </a:outerShdw>
                </a:effectLst>
                <a:cs typeface="Calibri" panose="020F0502020204030204" pitchFamily="34" charset="0"/>
              </a:rPr>
              <a:t>SAS® Data Management Layer</a:t>
            </a:r>
          </a:p>
        </p:txBody>
      </p:sp>
      <p:sp>
        <p:nvSpPr>
          <p:cNvPr id="25" name="TextBox 24"/>
          <p:cNvSpPr txBox="1"/>
          <p:nvPr/>
        </p:nvSpPr>
        <p:spPr>
          <a:xfrm>
            <a:off x="1022429" y="1290630"/>
            <a:ext cx="6949997" cy="369332"/>
          </a:xfrm>
          <a:prstGeom prst="rect">
            <a:avLst/>
          </a:prstGeom>
          <a:noFill/>
        </p:spPr>
        <p:txBody>
          <a:bodyPr wrap="square" rtlCol="0">
            <a:spAutoFit/>
          </a:bodyPr>
          <a:lstStyle/>
          <a:p>
            <a:pPr algn="ctr"/>
            <a:r>
              <a:rPr lang="en-US" dirty="0">
                <a:solidFill>
                  <a:srgbClr val="00539B">
                    <a:lumMod val="20000"/>
                    <a:lumOff val="80000"/>
                  </a:srgbClr>
                </a:solidFill>
              </a:rPr>
              <a:t>SAS</a:t>
            </a:r>
            <a:r>
              <a:rPr lang="en-US" sz="1050" baseline="80000" dirty="0">
                <a:solidFill>
                  <a:srgbClr val="00539B">
                    <a:lumMod val="20000"/>
                    <a:lumOff val="80000"/>
                  </a:srgbClr>
                </a:solidFill>
              </a:rPr>
              <a:t>®</a:t>
            </a:r>
            <a:r>
              <a:rPr lang="en-US" dirty="0">
                <a:solidFill>
                  <a:srgbClr val="00539B">
                    <a:lumMod val="20000"/>
                    <a:lumOff val="80000"/>
                  </a:srgbClr>
                </a:solidFill>
              </a:rPr>
              <a:t> Analytics</a:t>
            </a:r>
          </a:p>
        </p:txBody>
      </p:sp>
      <p:grpSp>
        <p:nvGrpSpPr>
          <p:cNvPr id="31" name="Group 30"/>
          <p:cNvGrpSpPr/>
          <p:nvPr/>
        </p:nvGrpSpPr>
        <p:grpSpPr>
          <a:xfrm>
            <a:off x="2344048" y="2404003"/>
            <a:ext cx="362090" cy="1124409"/>
            <a:chOff x="1191836" y="966769"/>
            <a:chExt cx="362090" cy="1124409"/>
          </a:xfrm>
          <a:solidFill>
            <a:srgbClr val="71BDFF"/>
          </a:solidFill>
        </p:grpSpPr>
        <p:sp>
          <p:nvSpPr>
            <p:cNvPr id="32" name="Rectangle 31"/>
            <p:cNvSpPr/>
            <p:nvPr/>
          </p:nvSpPr>
          <p:spPr>
            <a:xfrm rot="16200000" flipH="1">
              <a:off x="1335339" y="1171166"/>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33" name="Rectangle 32"/>
            <p:cNvSpPr/>
            <p:nvPr/>
          </p:nvSpPr>
          <p:spPr>
            <a:xfrm rot="16200000" flipH="1">
              <a:off x="1335339" y="1524326"/>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34" name="Rectangle 33"/>
            <p:cNvSpPr/>
            <p:nvPr/>
          </p:nvSpPr>
          <p:spPr>
            <a:xfrm rot="16200000" flipH="1">
              <a:off x="1335339" y="1872592"/>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35" name="Rectangle 34"/>
            <p:cNvSpPr/>
            <p:nvPr/>
          </p:nvSpPr>
          <p:spPr>
            <a:xfrm rot="16200000" flipH="1">
              <a:off x="1335339" y="823266"/>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grpSp>
      <p:grpSp>
        <p:nvGrpSpPr>
          <p:cNvPr id="36" name="Group 35"/>
          <p:cNvGrpSpPr/>
          <p:nvPr/>
        </p:nvGrpSpPr>
        <p:grpSpPr>
          <a:xfrm>
            <a:off x="3840289" y="2404003"/>
            <a:ext cx="420062" cy="1124409"/>
            <a:chOff x="1191836" y="966769"/>
            <a:chExt cx="362090" cy="1124409"/>
          </a:xfrm>
          <a:solidFill>
            <a:srgbClr val="007DC3"/>
          </a:solidFill>
        </p:grpSpPr>
        <p:sp>
          <p:nvSpPr>
            <p:cNvPr id="37" name="Rectangle 36"/>
            <p:cNvSpPr/>
            <p:nvPr/>
          </p:nvSpPr>
          <p:spPr>
            <a:xfrm rot="16200000" flipH="1">
              <a:off x="1335339" y="1171166"/>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38" name="Rectangle 37"/>
            <p:cNvSpPr/>
            <p:nvPr/>
          </p:nvSpPr>
          <p:spPr>
            <a:xfrm rot="16200000" flipH="1">
              <a:off x="1335339" y="1524326"/>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39" name="Rectangle 38"/>
            <p:cNvSpPr/>
            <p:nvPr/>
          </p:nvSpPr>
          <p:spPr>
            <a:xfrm rot="16200000" flipH="1">
              <a:off x="1335339" y="1872592"/>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40" name="Rectangle 39"/>
            <p:cNvSpPr/>
            <p:nvPr/>
          </p:nvSpPr>
          <p:spPr>
            <a:xfrm rot="16200000" flipH="1">
              <a:off x="1335339" y="823266"/>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grpSp>
      <p:sp>
        <p:nvSpPr>
          <p:cNvPr id="46" name="Rectangle 45"/>
          <p:cNvSpPr/>
          <p:nvPr/>
        </p:nvSpPr>
        <p:spPr>
          <a:xfrm rot="10800000">
            <a:off x="907474" y="2987069"/>
            <a:ext cx="1324721"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25" dirty="0">
              <a:solidFill>
                <a:srgbClr val="007DC3"/>
              </a:solidFill>
            </a:endParaRPr>
          </a:p>
        </p:txBody>
      </p:sp>
      <p:sp>
        <p:nvSpPr>
          <p:cNvPr id="47" name="Rectangle 46"/>
          <p:cNvSpPr/>
          <p:nvPr/>
        </p:nvSpPr>
        <p:spPr>
          <a:xfrm rot="5400000">
            <a:off x="1445385" y="2495085"/>
            <a:ext cx="238675" cy="1298353"/>
          </a:xfrm>
          <a:prstGeom prst="rect">
            <a:avLst/>
          </a:prstGeom>
          <a:noFill/>
          <a:ln>
            <a:solidFill>
              <a:schemeClr val="accent1">
                <a:lumMod val="20000"/>
                <a:lumOff val="80000"/>
              </a:schemeClr>
            </a:solidFill>
          </a:ln>
          <a:effectLst>
            <a:glow rad="63500">
              <a:schemeClr val="accent1">
                <a:satMod val="175000"/>
                <a:alpha val="5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r>
              <a:rPr lang="en-US" sz="825" dirty="0">
                <a:solidFill>
                  <a:srgbClr val="003B76"/>
                </a:solidFill>
              </a:rPr>
              <a:t>Homeless Counts</a:t>
            </a:r>
          </a:p>
        </p:txBody>
      </p:sp>
      <p:sp>
        <p:nvSpPr>
          <p:cNvPr id="48" name="Rectangle 47"/>
          <p:cNvSpPr/>
          <p:nvPr/>
        </p:nvSpPr>
        <p:spPr>
          <a:xfrm rot="5400000">
            <a:off x="1433841" y="3172978"/>
            <a:ext cx="286089" cy="1310615"/>
          </a:xfrm>
          <a:prstGeom prst="rect">
            <a:avLst/>
          </a:prstGeom>
          <a:noFill/>
          <a:ln>
            <a:noFill/>
          </a:ln>
          <a:effectLst>
            <a:glow rad="63500">
              <a:schemeClr val="accent1">
                <a:satMod val="175000"/>
                <a:alpha val="5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endParaRPr lang="en-US" sz="825" dirty="0">
              <a:solidFill>
                <a:srgbClr val="003B76"/>
              </a:solidFill>
            </a:endParaRPr>
          </a:p>
        </p:txBody>
      </p:sp>
      <p:sp>
        <p:nvSpPr>
          <p:cNvPr id="49" name="Rectangle 48"/>
          <p:cNvSpPr/>
          <p:nvPr/>
        </p:nvSpPr>
        <p:spPr>
          <a:xfrm rot="10800000">
            <a:off x="907474" y="3336154"/>
            <a:ext cx="1324721"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25" dirty="0">
              <a:solidFill>
                <a:srgbClr val="007DC3"/>
              </a:solidFill>
            </a:endParaRPr>
          </a:p>
        </p:txBody>
      </p:sp>
      <p:sp>
        <p:nvSpPr>
          <p:cNvPr id="50" name="Rectangle 49"/>
          <p:cNvSpPr/>
          <p:nvPr/>
        </p:nvSpPr>
        <p:spPr>
          <a:xfrm rot="5400000">
            <a:off x="1432441" y="2828703"/>
            <a:ext cx="276647" cy="1310434"/>
          </a:xfrm>
          <a:prstGeom prst="rect">
            <a:avLst/>
          </a:prstGeom>
          <a:noFill/>
          <a:ln>
            <a:solidFill>
              <a:schemeClr val="accent1">
                <a:lumMod val="20000"/>
                <a:lumOff val="80000"/>
              </a:schemeClr>
            </a:solidFill>
          </a:ln>
          <a:effectLst>
            <a:glow rad="63500">
              <a:schemeClr val="accent1">
                <a:satMod val="175000"/>
                <a:alpha val="5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r>
              <a:rPr lang="en-US" sz="825" dirty="0">
                <a:solidFill>
                  <a:srgbClr val="003B76"/>
                </a:solidFill>
              </a:rPr>
              <a:t>HMIS Data</a:t>
            </a:r>
          </a:p>
        </p:txBody>
      </p:sp>
      <p:sp>
        <p:nvSpPr>
          <p:cNvPr id="51" name="Rectangle 50"/>
          <p:cNvSpPr/>
          <p:nvPr/>
        </p:nvSpPr>
        <p:spPr>
          <a:xfrm rot="10800000">
            <a:off x="2425627" y="2987069"/>
            <a:ext cx="1346726"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25" dirty="0">
              <a:solidFill>
                <a:srgbClr val="007DC3"/>
              </a:solidFill>
            </a:endParaRPr>
          </a:p>
        </p:txBody>
      </p:sp>
      <p:sp>
        <p:nvSpPr>
          <p:cNvPr id="52" name="Rectangle 51"/>
          <p:cNvSpPr/>
          <p:nvPr/>
        </p:nvSpPr>
        <p:spPr>
          <a:xfrm rot="10800000">
            <a:off x="2425627" y="3336153"/>
            <a:ext cx="1346726"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25" dirty="0">
              <a:solidFill>
                <a:srgbClr val="007DC3"/>
              </a:solidFill>
            </a:endParaRPr>
          </a:p>
        </p:txBody>
      </p:sp>
      <p:sp>
        <p:nvSpPr>
          <p:cNvPr id="53" name="Rectangle 52"/>
          <p:cNvSpPr/>
          <p:nvPr/>
        </p:nvSpPr>
        <p:spPr>
          <a:xfrm rot="10800000">
            <a:off x="2425627" y="3685238"/>
            <a:ext cx="1346726"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25" dirty="0">
              <a:solidFill>
                <a:srgbClr val="007DC3"/>
              </a:solidFill>
            </a:endParaRPr>
          </a:p>
        </p:txBody>
      </p:sp>
      <p:sp>
        <p:nvSpPr>
          <p:cNvPr id="54" name="Rectangle 53"/>
          <p:cNvSpPr/>
          <p:nvPr/>
        </p:nvSpPr>
        <p:spPr>
          <a:xfrm rot="5400000">
            <a:off x="2960854" y="2461048"/>
            <a:ext cx="280478" cy="1342520"/>
          </a:xfrm>
          <a:prstGeom prst="rect">
            <a:avLst/>
          </a:prstGeom>
          <a:noFill/>
          <a:ln>
            <a:noFill/>
          </a:ln>
          <a:effectLst>
            <a:glow rad="63500">
              <a:schemeClr val="accent5">
                <a:lumMod val="50000"/>
                <a:alpha val="5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nSpc>
                <a:spcPts val="900"/>
              </a:lnSpc>
            </a:pPr>
            <a:r>
              <a:rPr lang="en-US" sz="825" dirty="0">
                <a:solidFill>
                  <a:srgbClr val="003B76"/>
                </a:solidFill>
              </a:rPr>
              <a:t>Shelter Services Data</a:t>
            </a:r>
          </a:p>
        </p:txBody>
      </p:sp>
      <p:sp>
        <p:nvSpPr>
          <p:cNvPr id="55" name="Rectangle 54"/>
          <p:cNvSpPr/>
          <p:nvPr/>
        </p:nvSpPr>
        <p:spPr>
          <a:xfrm rot="5400000">
            <a:off x="2959876" y="2832863"/>
            <a:ext cx="276669" cy="1323040"/>
          </a:xfrm>
          <a:prstGeom prst="rect">
            <a:avLst/>
          </a:prstGeom>
          <a:noFill/>
          <a:ln>
            <a:noFill/>
          </a:ln>
          <a:effectLst>
            <a:glow rad="63500">
              <a:schemeClr val="accent5">
                <a:lumMod val="50000"/>
                <a:alpha val="5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nSpc>
                <a:spcPts val="900"/>
              </a:lnSpc>
            </a:pPr>
            <a:r>
              <a:rPr lang="en-US" sz="825" dirty="0">
                <a:solidFill>
                  <a:srgbClr val="003B76"/>
                </a:solidFill>
              </a:rPr>
              <a:t>Subsidized Housing Data</a:t>
            </a:r>
          </a:p>
        </p:txBody>
      </p:sp>
      <p:sp>
        <p:nvSpPr>
          <p:cNvPr id="56" name="Rectangle 55"/>
          <p:cNvSpPr/>
          <p:nvPr/>
        </p:nvSpPr>
        <p:spPr>
          <a:xfrm rot="5400000">
            <a:off x="2945225" y="3181705"/>
            <a:ext cx="274431" cy="1291499"/>
          </a:xfrm>
          <a:prstGeom prst="rect">
            <a:avLst/>
          </a:prstGeom>
          <a:noFill/>
          <a:ln>
            <a:noFill/>
          </a:ln>
          <a:effectLst>
            <a:glow rad="63500">
              <a:schemeClr val="accent5">
                <a:lumMod val="50000"/>
                <a:alpha val="5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nSpc>
                <a:spcPts val="900"/>
              </a:lnSpc>
            </a:pPr>
            <a:r>
              <a:rPr lang="en-US" sz="825" dirty="0">
                <a:solidFill>
                  <a:srgbClr val="003B76"/>
                </a:solidFill>
              </a:rPr>
              <a:t>Supportive Services Data</a:t>
            </a:r>
          </a:p>
        </p:txBody>
      </p:sp>
      <p:sp>
        <p:nvSpPr>
          <p:cNvPr id="60" name="Rectangle 59"/>
          <p:cNvSpPr/>
          <p:nvPr/>
        </p:nvSpPr>
        <p:spPr>
          <a:xfrm rot="5400000">
            <a:off x="4503118" y="2485260"/>
            <a:ext cx="267596" cy="1318194"/>
          </a:xfrm>
          <a:prstGeom prst="rect">
            <a:avLst/>
          </a:prstGeom>
          <a:noFill/>
          <a:ln>
            <a:noFill/>
          </a:ln>
          <a:effectLst>
            <a:glow rad="127000">
              <a:schemeClr val="accent6">
                <a:lumMod val="50000"/>
                <a:alpha val="1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nSpc>
                <a:spcPts val="900"/>
              </a:lnSpc>
            </a:pPr>
            <a:r>
              <a:rPr lang="en-US" sz="825" dirty="0">
                <a:solidFill>
                  <a:schemeClr val="accent1">
                    <a:lumMod val="20000"/>
                    <a:lumOff val="80000"/>
                  </a:schemeClr>
                </a:solidFill>
              </a:rPr>
              <a:t>Social Services Benefits</a:t>
            </a:r>
          </a:p>
        </p:txBody>
      </p:sp>
      <p:sp>
        <p:nvSpPr>
          <p:cNvPr id="61" name="Rectangle 60"/>
          <p:cNvSpPr/>
          <p:nvPr/>
        </p:nvSpPr>
        <p:spPr>
          <a:xfrm rot="5400000">
            <a:off x="4471204" y="3202093"/>
            <a:ext cx="273263" cy="1290281"/>
          </a:xfrm>
          <a:prstGeom prst="rect">
            <a:avLst/>
          </a:prstGeom>
          <a:noFill/>
          <a:ln>
            <a:noFill/>
          </a:ln>
          <a:effectLst>
            <a:glow rad="63500">
              <a:schemeClr val="accent5">
                <a:lumMod val="50000"/>
                <a:alpha val="5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nSpc>
                <a:spcPts val="900"/>
              </a:lnSpc>
            </a:pPr>
            <a:r>
              <a:rPr lang="en-US" sz="825" dirty="0">
                <a:solidFill>
                  <a:srgbClr val="003B76"/>
                </a:solidFill>
              </a:rPr>
              <a:t>Emergency Room Services or EMS</a:t>
            </a:r>
          </a:p>
        </p:txBody>
      </p:sp>
      <p:sp>
        <p:nvSpPr>
          <p:cNvPr id="63" name="Rectangle 62"/>
          <p:cNvSpPr/>
          <p:nvPr/>
        </p:nvSpPr>
        <p:spPr>
          <a:xfrm rot="10800000">
            <a:off x="5473727" y="2999427"/>
            <a:ext cx="1298355"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25" dirty="0">
              <a:solidFill>
                <a:srgbClr val="007DC3"/>
              </a:solidFill>
            </a:endParaRPr>
          </a:p>
        </p:txBody>
      </p:sp>
      <p:sp>
        <p:nvSpPr>
          <p:cNvPr id="64" name="Rectangle 63"/>
          <p:cNvSpPr/>
          <p:nvPr/>
        </p:nvSpPr>
        <p:spPr>
          <a:xfrm>
            <a:off x="5473727" y="3348512"/>
            <a:ext cx="1298355"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25" dirty="0">
                <a:solidFill>
                  <a:srgbClr val="003B76"/>
                </a:solidFill>
              </a:rPr>
              <a:t>Arrest Record History</a:t>
            </a:r>
          </a:p>
        </p:txBody>
      </p:sp>
      <p:sp>
        <p:nvSpPr>
          <p:cNvPr id="65" name="Rectangle 64"/>
          <p:cNvSpPr/>
          <p:nvPr/>
        </p:nvSpPr>
        <p:spPr>
          <a:xfrm>
            <a:off x="5473727" y="3697596"/>
            <a:ext cx="1298355"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25" dirty="0">
                <a:solidFill>
                  <a:srgbClr val="003B76"/>
                </a:solidFill>
              </a:rPr>
              <a:t>Incarceration History</a:t>
            </a:r>
          </a:p>
        </p:txBody>
      </p:sp>
      <p:sp>
        <p:nvSpPr>
          <p:cNvPr id="66" name="Rectangle 65"/>
          <p:cNvSpPr/>
          <p:nvPr/>
        </p:nvSpPr>
        <p:spPr>
          <a:xfrm rot="5400000">
            <a:off x="6015877" y="2503375"/>
            <a:ext cx="254285" cy="1284068"/>
          </a:xfrm>
          <a:prstGeom prst="rect">
            <a:avLst/>
          </a:prstGeom>
          <a:noFill/>
          <a:ln>
            <a:noFill/>
          </a:ln>
          <a:effectLst>
            <a:glow rad="127000">
              <a:srgbClr val="FF0000">
                <a:alpha val="10000"/>
              </a:srgb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r>
              <a:rPr lang="en-US" sz="825" dirty="0">
                <a:solidFill>
                  <a:srgbClr val="003B76"/>
                </a:solidFill>
              </a:rPr>
              <a:t>911 Data</a:t>
            </a:r>
          </a:p>
        </p:txBody>
      </p:sp>
      <p:sp>
        <p:nvSpPr>
          <p:cNvPr id="67" name="Rectangle 66"/>
          <p:cNvSpPr/>
          <p:nvPr/>
        </p:nvSpPr>
        <p:spPr>
          <a:xfrm rot="5400000">
            <a:off x="6001577" y="2841704"/>
            <a:ext cx="276669" cy="1290282"/>
          </a:xfrm>
          <a:prstGeom prst="rect">
            <a:avLst/>
          </a:prstGeom>
          <a:noFill/>
          <a:ln>
            <a:noFill/>
          </a:ln>
          <a:effectLst>
            <a:glow rad="127000">
              <a:srgbClr val="FF0000">
                <a:alpha val="10000"/>
              </a:srgb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endParaRPr lang="en-US" sz="825" dirty="0">
              <a:solidFill>
                <a:srgbClr val="003B76"/>
              </a:solidFill>
            </a:endParaRPr>
          </a:p>
        </p:txBody>
      </p:sp>
      <p:sp>
        <p:nvSpPr>
          <p:cNvPr id="68" name="Rectangle 67"/>
          <p:cNvSpPr/>
          <p:nvPr/>
        </p:nvSpPr>
        <p:spPr>
          <a:xfrm rot="5400000">
            <a:off x="6002932" y="3186829"/>
            <a:ext cx="265886" cy="1298355"/>
          </a:xfrm>
          <a:prstGeom prst="rect">
            <a:avLst/>
          </a:prstGeom>
          <a:noFill/>
          <a:ln>
            <a:noFill/>
          </a:ln>
          <a:effectLst>
            <a:glow rad="127000">
              <a:srgbClr val="FF0000">
                <a:alpha val="10000"/>
              </a:srgb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endParaRPr lang="en-US" sz="825" dirty="0">
              <a:solidFill>
                <a:srgbClr val="003B76"/>
              </a:solidFill>
            </a:endParaRPr>
          </a:p>
        </p:txBody>
      </p:sp>
      <p:sp>
        <p:nvSpPr>
          <p:cNvPr id="69" name="Rectangle 68"/>
          <p:cNvSpPr/>
          <p:nvPr/>
        </p:nvSpPr>
        <p:spPr>
          <a:xfrm rot="10800000">
            <a:off x="916777" y="3675636"/>
            <a:ext cx="1324721"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25" dirty="0">
              <a:solidFill>
                <a:srgbClr val="007DC3"/>
              </a:solidFill>
            </a:endParaRPr>
          </a:p>
        </p:txBody>
      </p:sp>
      <p:sp>
        <p:nvSpPr>
          <p:cNvPr id="70" name="Rectangle 69"/>
          <p:cNvSpPr/>
          <p:nvPr/>
        </p:nvSpPr>
        <p:spPr>
          <a:xfrm rot="5400000">
            <a:off x="1447957" y="3174410"/>
            <a:ext cx="276647" cy="1310434"/>
          </a:xfrm>
          <a:prstGeom prst="rect">
            <a:avLst/>
          </a:prstGeom>
          <a:noFill/>
          <a:ln>
            <a:solidFill>
              <a:schemeClr val="accent1">
                <a:lumMod val="20000"/>
                <a:lumOff val="80000"/>
              </a:schemeClr>
            </a:solidFill>
          </a:ln>
          <a:effectLst>
            <a:glow rad="63500">
              <a:schemeClr val="accent1">
                <a:satMod val="175000"/>
                <a:alpha val="5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r>
              <a:rPr lang="en-US" sz="825" dirty="0">
                <a:solidFill>
                  <a:srgbClr val="003B76"/>
                </a:solidFill>
              </a:rPr>
              <a:t>Individual Characteristics</a:t>
            </a:r>
          </a:p>
        </p:txBody>
      </p:sp>
      <p:sp>
        <p:nvSpPr>
          <p:cNvPr id="71" name="Rectangle 70"/>
          <p:cNvSpPr/>
          <p:nvPr/>
        </p:nvSpPr>
        <p:spPr>
          <a:xfrm>
            <a:off x="685606" y="2097739"/>
            <a:ext cx="1535345" cy="310341"/>
          </a:xfrm>
          <a:prstGeom prst="rect">
            <a:avLst/>
          </a:prstGeom>
        </p:spPr>
        <p:txBody>
          <a:bodyPr wrap="square">
            <a:spAutoFit/>
          </a:bodyPr>
          <a:lstStyle/>
          <a:p>
            <a:pPr algn="ctr">
              <a:lnSpc>
                <a:spcPts val="1650"/>
              </a:lnSpc>
              <a:buClr>
                <a:prstClr val="black"/>
              </a:buClr>
            </a:pPr>
            <a:r>
              <a:rPr lang="en-US" sz="1500" b="1" kern="0" dirty="0">
                <a:solidFill>
                  <a:srgbClr val="003B76"/>
                </a:solidFill>
              </a:rPr>
              <a:t>Homeless Data</a:t>
            </a:r>
          </a:p>
        </p:txBody>
      </p:sp>
      <p:sp>
        <p:nvSpPr>
          <p:cNvPr id="72" name="Rectangle 71"/>
          <p:cNvSpPr/>
          <p:nvPr/>
        </p:nvSpPr>
        <p:spPr>
          <a:xfrm>
            <a:off x="2200215" y="2093944"/>
            <a:ext cx="1526234" cy="528350"/>
          </a:xfrm>
          <a:prstGeom prst="rect">
            <a:avLst/>
          </a:prstGeom>
        </p:spPr>
        <p:txBody>
          <a:bodyPr wrap="square">
            <a:spAutoFit/>
          </a:bodyPr>
          <a:lstStyle/>
          <a:p>
            <a:pPr algn="ctr">
              <a:lnSpc>
                <a:spcPts val="1650"/>
              </a:lnSpc>
              <a:buClr>
                <a:prstClr val="black"/>
              </a:buClr>
            </a:pPr>
            <a:r>
              <a:rPr lang="en-US" sz="1500" b="1" kern="0" dirty="0">
                <a:solidFill>
                  <a:srgbClr val="003B76"/>
                </a:solidFill>
              </a:rPr>
              <a:t>Homeless Services Data</a:t>
            </a:r>
          </a:p>
        </p:txBody>
      </p:sp>
      <p:sp>
        <p:nvSpPr>
          <p:cNvPr id="74" name="Rectangle 73"/>
          <p:cNvSpPr/>
          <p:nvPr/>
        </p:nvSpPr>
        <p:spPr>
          <a:xfrm>
            <a:off x="5257582" y="2090586"/>
            <a:ext cx="1501523" cy="310341"/>
          </a:xfrm>
          <a:prstGeom prst="rect">
            <a:avLst/>
          </a:prstGeom>
        </p:spPr>
        <p:txBody>
          <a:bodyPr wrap="square">
            <a:spAutoFit/>
          </a:bodyPr>
          <a:lstStyle/>
          <a:p>
            <a:pPr algn="ctr">
              <a:lnSpc>
                <a:spcPts val="1650"/>
              </a:lnSpc>
              <a:buClr>
                <a:prstClr val="black"/>
              </a:buClr>
            </a:pPr>
            <a:endParaRPr lang="en-US" sz="1500" kern="0" dirty="0">
              <a:solidFill>
                <a:prstClr val="white"/>
              </a:solidFill>
              <a:effectLst>
                <a:outerShdw blurRad="38100" dist="38100" dir="2700000" algn="tl">
                  <a:srgbClr val="000000">
                    <a:alpha val="43137"/>
                  </a:srgbClr>
                </a:outerShdw>
              </a:effectLst>
            </a:endParaRPr>
          </a:p>
        </p:txBody>
      </p:sp>
      <p:sp>
        <p:nvSpPr>
          <p:cNvPr id="73" name="Rectangle 72"/>
          <p:cNvSpPr/>
          <p:nvPr/>
        </p:nvSpPr>
        <p:spPr>
          <a:xfrm>
            <a:off x="3726450" y="2097739"/>
            <a:ext cx="1507709" cy="528350"/>
          </a:xfrm>
          <a:prstGeom prst="rect">
            <a:avLst/>
          </a:prstGeom>
        </p:spPr>
        <p:txBody>
          <a:bodyPr wrap="square">
            <a:spAutoFit/>
          </a:bodyPr>
          <a:lstStyle/>
          <a:p>
            <a:pPr algn="ctr">
              <a:lnSpc>
                <a:spcPts val="1650"/>
              </a:lnSpc>
              <a:buClr>
                <a:prstClr val="black"/>
              </a:buClr>
            </a:pPr>
            <a:r>
              <a:rPr lang="en-US" sz="1500" b="1" kern="0" dirty="0">
                <a:solidFill>
                  <a:prstClr val="white"/>
                </a:solidFill>
                <a:effectLst>
                  <a:outerShdw blurRad="38100" dist="38100" dir="2700000" algn="tl">
                    <a:srgbClr val="000000">
                      <a:alpha val="43137"/>
                    </a:srgbClr>
                  </a:outerShdw>
                </a:effectLst>
              </a:rPr>
              <a:t>Social/Health Services Data</a:t>
            </a:r>
          </a:p>
        </p:txBody>
      </p:sp>
      <p:sp>
        <p:nvSpPr>
          <p:cNvPr id="4" name="TextBox 3"/>
          <p:cNvSpPr txBox="1"/>
          <p:nvPr/>
        </p:nvSpPr>
        <p:spPr>
          <a:xfrm>
            <a:off x="5241058" y="2042425"/>
            <a:ext cx="1486907" cy="784830"/>
          </a:xfrm>
          <a:prstGeom prst="rect">
            <a:avLst/>
          </a:prstGeom>
          <a:noFill/>
        </p:spPr>
        <p:txBody>
          <a:bodyPr wrap="square" rtlCol="0">
            <a:spAutoFit/>
          </a:bodyPr>
          <a:lstStyle/>
          <a:p>
            <a:pPr algn="ctr"/>
            <a:r>
              <a:rPr lang="en-US" sz="1500" b="1" dirty="0">
                <a:solidFill>
                  <a:schemeClr val="bg1"/>
                </a:solidFill>
                <a:effectLst>
                  <a:outerShdw blurRad="38100" dist="38100" dir="2700000" algn="tl">
                    <a:srgbClr val="000000">
                      <a:alpha val="43137"/>
                    </a:srgbClr>
                  </a:outerShdw>
                </a:effectLst>
              </a:rPr>
              <a:t>Pre-conviction Criminal Justice Data</a:t>
            </a:r>
          </a:p>
        </p:txBody>
      </p:sp>
      <p:sp>
        <p:nvSpPr>
          <p:cNvPr id="78" name="Rectangle 77"/>
          <p:cNvSpPr/>
          <p:nvPr/>
        </p:nvSpPr>
        <p:spPr>
          <a:xfrm>
            <a:off x="7000846" y="3352975"/>
            <a:ext cx="1285434"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25" dirty="0">
                <a:solidFill>
                  <a:srgbClr val="003B76"/>
                </a:solidFill>
              </a:rPr>
              <a:t>Imprisonment History</a:t>
            </a:r>
          </a:p>
        </p:txBody>
      </p:sp>
      <p:sp>
        <p:nvSpPr>
          <p:cNvPr id="79" name="Rectangle 78"/>
          <p:cNvSpPr/>
          <p:nvPr/>
        </p:nvSpPr>
        <p:spPr>
          <a:xfrm>
            <a:off x="7000846" y="3702058"/>
            <a:ext cx="1285434"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25" dirty="0">
                <a:solidFill>
                  <a:srgbClr val="003B76"/>
                </a:solidFill>
              </a:rPr>
              <a:t>Parole History</a:t>
            </a:r>
          </a:p>
        </p:txBody>
      </p:sp>
      <p:sp>
        <p:nvSpPr>
          <p:cNvPr id="80" name="Rectangle 79"/>
          <p:cNvSpPr/>
          <p:nvPr/>
        </p:nvSpPr>
        <p:spPr>
          <a:xfrm rot="5400000">
            <a:off x="7536606" y="2514227"/>
            <a:ext cx="254285" cy="1271290"/>
          </a:xfrm>
          <a:prstGeom prst="rect">
            <a:avLst/>
          </a:prstGeom>
          <a:noFill/>
          <a:ln>
            <a:noFill/>
          </a:ln>
          <a:effectLst>
            <a:glow rad="127000">
              <a:srgbClr val="FF0000">
                <a:alpha val="10000"/>
              </a:srgb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r>
              <a:rPr lang="en-US" sz="825" dirty="0">
                <a:solidFill>
                  <a:srgbClr val="003B76"/>
                </a:solidFill>
              </a:rPr>
              <a:t>Incarceration History</a:t>
            </a:r>
          </a:p>
        </p:txBody>
      </p:sp>
      <p:sp>
        <p:nvSpPr>
          <p:cNvPr id="81" name="Rectangle 80"/>
          <p:cNvSpPr/>
          <p:nvPr/>
        </p:nvSpPr>
        <p:spPr>
          <a:xfrm>
            <a:off x="6991748" y="2987069"/>
            <a:ext cx="1298355"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25" dirty="0">
                <a:solidFill>
                  <a:srgbClr val="003B76"/>
                </a:solidFill>
              </a:rPr>
              <a:t>Court Record History</a:t>
            </a:r>
          </a:p>
        </p:txBody>
      </p:sp>
      <p:sp>
        <p:nvSpPr>
          <p:cNvPr id="83" name="Rectangle 82"/>
          <p:cNvSpPr/>
          <p:nvPr/>
        </p:nvSpPr>
        <p:spPr>
          <a:xfrm>
            <a:off x="3954619" y="4041592"/>
            <a:ext cx="1333103"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25" dirty="0">
                <a:solidFill>
                  <a:srgbClr val="003B76"/>
                </a:solidFill>
              </a:rPr>
              <a:t>EMS Records</a:t>
            </a:r>
          </a:p>
        </p:txBody>
      </p:sp>
      <p:grpSp>
        <p:nvGrpSpPr>
          <p:cNvPr id="84" name="Group 83"/>
          <p:cNvGrpSpPr/>
          <p:nvPr/>
        </p:nvGrpSpPr>
        <p:grpSpPr>
          <a:xfrm>
            <a:off x="3877388" y="2753280"/>
            <a:ext cx="420062" cy="1124409"/>
            <a:chOff x="1191836" y="966769"/>
            <a:chExt cx="362090" cy="1124409"/>
          </a:xfrm>
          <a:solidFill>
            <a:srgbClr val="007DC3"/>
          </a:solidFill>
        </p:grpSpPr>
        <p:sp>
          <p:nvSpPr>
            <p:cNvPr id="85" name="Rectangle 84"/>
            <p:cNvSpPr/>
            <p:nvPr/>
          </p:nvSpPr>
          <p:spPr>
            <a:xfrm rot="16200000" flipH="1">
              <a:off x="1335339" y="1171166"/>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86" name="Rectangle 85"/>
            <p:cNvSpPr/>
            <p:nvPr/>
          </p:nvSpPr>
          <p:spPr>
            <a:xfrm rot="16200000" flipH="1">
              <a:off x="1335339" y="1524326"/>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87" name="Rectangle 86"/>
            <p:cNvSpPr/>
            <p:nvPr/>
          </p:nvSpPr>
          <p:spPr>
            <a:xfrm rot="16200000" flipH="1">
              <a:off x="1335339" y="1872592"/>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sp>
          <p:nvSpPr>
            <p:cNvPr id="88" name="Rectangle 87"/>
            <p:cNvSpPr/>
            <p:nvPr/>
          </p:nvSpPr>
          <p:spPr>
            <a:xfrm rot="16200000" flipH="1">
              <a:off x="1335339" y="823266"/>
              <a:ext cx="75083" cy="36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DC3"/>
                </a:solidFill>
              </a:endParaRPr>
            </a:p>
          </p:txBody>
        </p:sp>
      </p:grpSp>
      <p:sp>
        <p:nvSpPr>
          <p:cNvPr id="59" name="Rectangle 58"/>
          <p:cNvSpPr/>
          <p:nvPr/>
        </p:nvSpPr>
        <p:spPr>
          <a:xfrm>
            <a:off x="3954621" y="3690237"/>
            <a:ext cx="1333103"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25" dirty="0">
                <a:solidFill>
                  <a:srgbClr val="003B76"/>
                </a:solidFill>
              </a:rPr>
              <a:t>Emergency Room Services</a:t>
            </a:r>
          </a:p>
        </p:txBody>
      </p:sp>
      <p:sp>
        <p:nvSpPr>
          <p:cNvPr id="57" name="Rectangle 56"/>
          <p:cNvSpPr/>
          <p:nvPr/>
        </p:nvSpPr>
        <p:spPr>
          <a:xfrm>
            <a:off x="3954621" y="2992068"/>
            <a:ext cx="1333103"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25" dirty="0">
                <a:solidFill>
                  <a:srgbClr val="003B76"/>
                </a:solidFill>
              </a:rPr>
              <a:t>Social Services Benefits</a:t>
            </a:r>
          </a:p>
        </p:txBody>
      </p:sp>
      <p:sp>
        <p:nvSpPr>
          <p:cNvPr id="62" name="Rectangle 61"/>
          <p:cNvSpPr/>
          <p:nvPr/>
        </p:nvSpPr>
        <p:spPr>
          <a:xfrm rot="5400000">
            <a:off x="4492978" y="2830439"/>
            <a:ext cx="279584" cy="1309902"/>
          </a:xfrm>
          <a:prstGeom prst="rect">
            <a:avLst/>
          </a:prstGeom>
          <a:noFill/>
          <a:ln>
            <a:noFill/>
          </a:ln>
          <a:effectLst>
            <a:glow rad="127000">
              <a:schemeClr val="accent6">
                <a:lumMod val="50000"/>
                <a:alpha val="1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nSpc>
                <a:spcPts val="900"/>
              </a:lnSpc>
            </a:pPr>
            <a:r>
              <a:rPr lang="en-US" sz="825" dirty="0">
                <a:solidFill>
                  <a:srgbClr val="003B76"/>
                </a:solidFill>
              </a:rPr>
              <a:t>Mental Health Services</a:t>
            </a:r>
          </a:p>
        </p:txBody>
      </p:sp>
      <p:sp>
        <p:nvSpPr>
          <p:cNvPr id="58" name="Rectangle 57"/>
          <p:cNvSpPr/>
          <p:nvPr/>
        </p:nvSpPr>
        <p:spPr>
          <a:xfrm>
            <a:off x="3954621" y="3341153"/>
            <a:ext cx="1333103" cy="286088"/>
          </a:xfrm>
          <a:prstGeom prst="rect">
            <a:avLst/>
          </a:prstGeom>
          <a:solidFill>
            <a:srgbClr val="BCC7D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25" dirty="0">
                <a:solidFill>
                  <a:srgbClr val="003B76"/>
                </a:solidFill>
              </a:rPr>
              <a:t>Mental Health Benefits</a:t>
            </a:r>
          </a:p>
        </p:txBody>
      </p:sp>
      <p:sp>
        <p:nvSpPr>
          <p:cNvPr id="6" name="TextBox 5"/>
          <p:cNvSpPr txBox="1"/>
          <p:nvPr/>
        </p:nvSpPr>
        <p:spPr>
          <a:xfrm>
            <a:off x="7390876" y="2847946"/>
            <a:ext cx="342538" cy="136259"/>
          </a:xfrm>
          <a:prstGeom prst="rect">
            <a:avLst/>
          </a:prstGeom>
          <a:solidFill>
            <a:schemeClr val="bg1"/>
          </a:solidFill>
        </p:spPr>
        <p:txBody>
          <a:bodyPr wrap="square" rtlCol="0">
            <a:spAutoFit/>
          </a:bodyPr>
          <a:lstStyle/>
          <a:p>
            <a:endParaRPr lang="en-US" dirty="0"/>
          </a:p>
        </p:txBody>
      </p:sp>
      <p:pic>
        <p:nvPicPr>
          <p:cNvPr id="7" name="Picture 6"/>
          <p:cNvPicPr>
            <a:picLocks noChangeAspect="1"/>
          </p:cNvPicPr>
          <p:nvPr/>
        </p:nvPicPr>
        <p:blipFill>
          <a:blip r:embed="rId2"/>
          <a:stretch>
            <a:fillRect/>
          </a:stretch>
        </p:blipFill>
        <p:spPr>
          <a:xfrm>
            <a:off x="7388394" y="3273158"/>
            <a:ext cx="347502" cy="82890"/>
          </a:xfrm>
          <a:prstGeom prst="rect">
            <a:avLst/>
          </a:prstGeom>
        </p:spPr>
      </p:pic>
      <p:pic>
        <p:nvPicPr>
          <p:cNvPr id="8" name="Picture 7"/>
          <p:cNvPicPr>
            <a:picLocks noChangeAspect="1"/>
          </p:cNvPicPr>
          <p:nvPr/>
        </p:nvPicPr>
        <p:blipFill>
          <a:blip r:embed="rId2"/>
          <a:stretch>
            <a:fillRect/>
          </a:stretch>
        </p:blipFill>
        <p:spPr>
          <a:xfrm>
            <a:off x="7407700" y="3639063"/>
            <a:ext cx="347502" cy="65646"/>
          </a:xfrm>
          <a:prstGeom prst="rect">
            <a:avLst/>
          </a:prstGeom>
        </p:spPr>
      </p:pic>
    </p:spTree>
    <p:extLst>
      <p:ext uri="{BB962C8B-B14F-4D97-AF65-F5344CB8AC3E}">
        <p14:creationId xmlns:p14="http://schemas.microsoft.com/office/powerpoint/2010/main" val="17504054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Unraveling child abuse</a:t>
            </a:r>
            <a:endParaRPr lang="en-US" dirty="0"/>
          </a:p>
        </p:txBody>
      </p:sp>
      <p:sp>
        <p:nvSpPr>
          <p:cNvPr id="6" name="Text Placeholder 5"/>
          <p:cNvSpPr>
            <a:spLocks noGrp="1"/>
          </p:cNvSpPr>
          <p:nvPr>
            <p:ph type="body" sz="quarter" idx="11"/>
          </p:nvPr>
        </p:nvSpPr>
        <p:spPr/>
        <p:txBody>
          <a:bodyPr/>
          <a:lstStyle/>
          <a:p>
            <a:r>
              <a:rPr lang="en-US" dirty="0" smtClean="0"/>
              <a:t>Identify who is most at risk - at the right time</a:t>
            </a:r>
            <a:endParaRPr lang="en-US" dirty="0"/>
          </a:p>
        </p:txBody>
      </p:sp>
      <p:sp>
        <p:nvSpPr>
          <p:cNvPr id="10" name="TextBox 9"/>
          <p:cNvSpPr txBox="1"/>
          <p:nvPr/>
        </p:nvSpPr>
        <p:spPr>
          <a:xfrm>
            <a:off x="3296094" y="842805"/>
            <a:ext cx="5543106" cy="2677656"/>
          </a:xfrm>
          <a:prstGeom prst="rect">
            <a:avLst/>
          </a:prstGeom>
          <a:noFill/>
        </p:spPr>
        <p:txBody>
          <a:bodyPr wrap="square" rtlCol="0">
            <a:spAutoFit/>
          </a:bodyPr>
          <a:lstStyle/>
          <a:p>
            <a:endParaRPr lang="en-US" sz="2000" b="1" dirty="0" smtClean="0">
              <a:solidFill>
                <a:schemeClr val="tx2"/>
              </a:solidFill>
            </a:endParaRPr>
          </a:p>
          <a:p>
            <a:pPr marL="517525" indent="-285750">
              <a:tabLst>
                <a:tab pos="517525" algn="l"/>
              </a:tabLst>
            </a:pPr>
            <a:r>
              <a:rPr lang="en-US" sz="1400" b="1" dirty="0" smtClean="0">
                <a:solidFill>
                  <a:schemeClr val="tx2"/>
                </a:solidFill>
              </a:rPr>
              <a:t>Intake Screening – assess risk based on initial reports</a:t>
            </a:r>
          </a:p>
          <a:p>
            <a:pPr marL="517525" indent="-285750">
              <a:buFont typeface="Arial" panose="020B0604020202020204" pitchFamily="34" charset="0"/>
              <a:buChar char="•"/>
              <a:tabLst>
                <a:tab pos="517525" algn="l"/>
              </a:tabLst>
            </a:pPr>
            <a:r>
              <a:rPr lang="en-US" sz="1400" dirty="0" smtClean="0"/>
              <a:t>Provide risk scores</a:t>
            </a:r>
          </a:p>
          <a:p>
            <a:pPr marL="517525" indent="-285750">
              <a:buFont typeface="Arial" panose="020B0604020202020204" pitchFamily="34" charset="0"/>
              <a:buChar char="•"/>
              <a:tabLst>
                <a:tab pos="517525" algn="l"/>
              </a:tabLst>
            </a:pPr>
            <a:r>
              <a:rPr lang="en-US" sz="1400" dirty="0" smtClean="0"/>
              <a:t>Create networks and timelines</a:t>
            </a:r>
          </a:p>
          <a:p>
            <a:pPr marL="517525" indent="-285750">
              <a:buFont typeface="Arial" panose="020B0604020202020204" pitchFamily="34" charset="0"/>
              <a:buChar char="•"/>
              <a:tabLst>
                <a:tab pos="517525" algn="l"/>
              </a:tabLst>
            </a:pPr>
            <a:r>
              <a:rPr lang="en-US" sz="1400" dirty="0"/>
              <a:t>R</a:t>
            </a:r>
            <a:r>
              <a:rPr lang="en-US" sz="1400" dirty="0" smtClean="0"/>
              <a:t>esolve entity issues</a:t>
            </a:r>
          </a:p>
          <a:p>
            <a:endParaRPr lang="en-US" dirty="0"/>
          </a:p>
          <a:p>
            <a:pPr marL="517525" indent="-285750"/>
            <a:r>
              <a:rPr lang="en-US" sz="1400" b="1" dirty="0" smtClean="0">
                <a:solidFill>
                  <a:schemeClr val="tx2"/>
                </a:solidFill>
              </a:rPr>
              <a:t>Ongoing case management – alerts generated on open CPS cases</a:t>
            </a:r>
          </a:p>
          <a:p>
            <a:pPr marL="517525" indent="-285750">
              <a:buFont typeface="Arial" panose="020B0604020202020204" pitchFamily="34" charset="0"/>
              <a:buChar char="•"/>
            </a:pPr>
            <a:r>
              <a:rPr lang="en-US" sz="1400" dirty="0" smtClean="0"/>
              <a:t>Generate automated alerts for open cases</a:t>
            </a:r>
          </a:p>
          <a:p>
            <a:pPr marL="517525" indent="-285750">
              <a:buFont typeface="Arial" panose="020B0604020202020204" pitchFamily="34" charset="0"/>
              <a:buChar char="•"/>
            </a:pPr>
            <a:r>
              <a:rPr lang="en-US" sz="1400" dirty="0" smtClean="0"/>
              <a:t>Surface ancillary data relevant to cases</a:t>
            </a:r>
          </a:p>
          <a:p>
            <a:pPr marL="517525" indent="-285750">
              <a:buFont typeface="Arial" panose="020B0604020202020204" pitchFamily="34" charset="0"/>
              <a:buChar char="•"/>
            </a:pPr>
            <a:r>
              <a:rPr lang="en-US" sz="1400" dirty="0" smtClean="0"/>
              <a:t>Gain insight from complex data</a:t>
            </a:r>
          </a:p>
          <a:p>
            <a:endParaRPr lang="en-US" dirty="0"/>
          </a:p>
        </p:txBody>
      </p:sp>
      <p:pic>
        <p:nvPicPr>
          <p:cNvPr id="11" name="Picture 10"/>
          <p:cNvPicPr>
            <a:picLocks noChangeAspect="1"/>
          </p:cNvPicPr>
          <p:nvPr/>
        </p:nvPicPr>
        <p:blipFill rotWithShape="1">
          <a:blip r:embed="rId2"/>
          <a:srcRect l="54776"/>
          <a:stretch/>
        </p:blipFill>
        <p:spPr>
          <a:xfrm>
            <a:off x="-7088" y="3410832"/>
            <a:ext cx="3134336" cy="1732667"/>
          </a:xfrm>
          <a:prstGeom prst="rect">
            <a:avLst/>
          </a:prstGeom>
        </p:spPr>
      </p:pic>
    </p:spTree>
    <p:extLst>
      <p:ext uri="{BB962C8B-B14F-4D97-AF65-F5344CB8AC3E}">
        <p14:creationId xmlns:p14="http://schemas.microsoft.com/office/powerpoint/2010/main" val="173121141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Unraveling child abuse</a:t>
            </a:r>
            <a:endParaRPr lang="en-US" dirty="0"/>
          </a:p>
        </p:txBody>
      </p:sp>
      <p:sp>
        <p:nvSpPr>
          <p:cNvPr id="3" name="Text Placeholder 2"/>
          <p:cNvSpPr>
            <a:spLocks noGrp="1"/>
          </p:cNvSpPr>
          <p:nvPr>
            <p:ph type="body" sz="quarter" idx="11"/>
          </p:nvPr>
        </p:nvSpPr>
        <p:spPr/>
        <p:txBody>
          <a:bodyPr/>
          <a:lstStyle/>
          <a:p>
            <a:endParaRPr lang="en-US"/>
          </a:p>
        </p:txBody>
      </p:sp>
      <p:pic>
        <p:nvPicPr>
          <p:cNvPr id="6" name="Content Placeholder 5"/>
          <p:cNvPicPr>
            <a:picLocks noGrp="1" noChangeAspect="1"/>
          </p:cNvPicPr>
          <p:nvPr>
            <p:ph sz="quarter" idx="14"/>
          </p:nvPr>
        </p:nvPicPr>
        <p:blipFill>
          <a:blip r:embed="rId2"/>
          <a:stretch>
            <a:fillRect/>
          </a:stretch>
        </p:blipFill>
        <p:spPr>
          <a:xfrm>
            <a:off x="4358549" y="766105"/>
            <a:ext cx="3554276" cy="4432176"/>
          </a:xfrm>
          <a:prstGeom prst="rect">
            <a:avLst/>
          </a:prstGeom>
        </p:spPr>
      </p:pic>
      <p:sp>
        <p:nvSpPr>
          <p:cNvPr id="5" name="Text Placeholder 4"/>
          <p:cNvSpPr>
            <a:spLocks noGrp="1"/>
          </p:cNvSpPr>
          <p:nvPr>
            <p:ph type="body" sz="quarter" idx="13"/>
          </p:nvPr>
        </p:nvSpPr>
        <p:spPr>
          <a:xfrm>
            <a:off x="411480" y="770427"/>
            <a:ext cx="2304288" cy="2780761"/>
          </a:xfrm>
        </p:spPr>
        <p:txBody>
          <a:bodyPr/>
          <a:lstStyle/>
          <a:p>
            <a:endParaRPr lang="en-US" dirty="0" smtClean="0"/>
          </a:p>
          <a:p>
            <a:r>
              <a:rPr lang="en-US" sz="1800" dirty="0" smtClean="0"/>
              <a:t>A caseworker </a:t>
            </a:r>
            <a:r>
              <a:rPr lang="en-US" sz="1800" dirty="0"/>
              <a:t>can be confronted with a huge volume of information</a:t>
            </a:r>
            <a:r>
              <a:rPr lang="en-US" sz="1800" dirty="0" smtClean="0"/>
              <a:t>.</a:t>
            </a:r>
          </a:p>
          <a:p>
            <a:endParaRPr lang="en-US" sz="1800" dirty="0"/>
          </a:p>
          <a:p>
            <a:r>
              <a:rPr lang="en-US" sz="1800" dirty="0" smtClean="0"/>
              <a:t>Translate information from disparate data </a:t>
            </a:r>
            <a:r>
              <a:rPr lang="en-US" sz="1800" dirty="0"/>
              <a:t>sources into a risk score </a:t>
            </a:r>
            <a:r>
              <a:rPr lang="en-US" sz="1800" dirty="0" smtClean="0"/>
              <a:t>summary.</a:t>
            </a:r>
            <a:endParaRPr lang="en-US" sz="1800" dirty="0"/>
          </a:p>
        </p:txBody>
      </p:sp>
    </p:spTree>
    <p:extLst>
      <p:ext uri="{BB962C8B-B14F-4D97-AF65-F5344CB8AC3E}">
        <p14:creationId xmlns:p14="http://schemas.microsoft.com/office/powerpoint/2010/main" val="172630907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Unraveling child abuse</a:t>
            </a:r>
            <a:endParaRPr lang="en-US" dirty="0"/>
          </a:p>
        </p:txBody>
      </p:sp>
      <p:sp>
        <p:nvSpPr>
          <p:cNvPr id="3" name="Text Placeholder 2"/>
          <p:cNvSpPr>
            <a:spLocks noGrp="1"/>
          </p:cNvSpPr>
          <p:nvPr>
            <p:ph type="body" sz="quarter" idx="11"/>
          </p:nvPr>
        </p:nvSpPr>
        <p:spPr/>
        <p:txBody>
          <a:bodyPr/>
          <a:lstStyle/>
          <a:p>
            <a:endParaRPr lang="en-US" dirty="0"/>
          </a:p>
        </p:txBody>
      </p:sp>
      <p:sp>
        <p:nvSpPr>
          <p:cNvPr id="5" name="Text Placeholder 4"/>
          <p:cNvSpPr>
            <a:spLocks noGrp="1"/>
          </p:cNvSpPr>
          <p:nvPr>
            <p:ph type="body" sz="quarter" idx="13"/>
          </p:nvPr>
        </p:nvSpPr>
        <p:spPr>
          <a:xfrm>
            <a:off x="411480" y="770427"/>
            <a:ext cx="2304288" cy="2780761"/>
          </a:xfrm>
        </p:spPr>
        <p:txBody>
          <a:bodyPr/>
          <a:lstStyle/>
          <a:p>
            <a:endParaRPr lang="en-US" dirty="0" smtClean="0"/>
          </a:p>
          <a:p>
            <a:r>
              <a:rPr lang="en-US" sz="1800" dirty="0" smtClean="0"/>
              <a:t>A caseworker </a:t>
            </a:r>
            <a:r>
              <a:rPr lang="en-US" sz="1800" dirty="0"/>
              <a:t>can be confronted with a huge volume of information</a:t>
            </a:r>
            <a:r>
              <a:rPr lang="en-US" sz="1800" dirty="0" smtClean="0"/>
              <a:t>.</a:t>
            </a:r>
          </a:p>
          <a:p>
            <a:endParaRPr lang="en-US" sz="1800" dirty="0"/>
          </a:p>
          <a:p>
            <a:r>
              <a:rPr lang="en-US" sz="1800" dirty="0" smtClean="0"/>
              <a:t>Translate information from disparate data </a:t>
            </a:r>
            <a:r>
              <a:rPr lang="en-US" sz="1800" dirty="0"/>
              <a:t>sources into a risk score </a:t>
            </a:r>
            <a:r>
              <a:rPr lang="en-US" sz="1800" dirty="0" smtClean="0"/>
              <a:t>summary.</a:t>
            </a:r>
            <a:endParaRPr lang="en-US" sz="1800" dirty="0"/>
          </a:p>
        </p:txBody>
      </p:sp>
      <p:pic>
        <p:nvPicPr>
          <p:cNvPr id="7" name="Picture 6"/>
          <p:cNvPicPr>
            <a:picLocks noChangeAspect="1"/>
          </p:cNvPicPr>
          <p:nvPr/>
        </p:nvPicPr>
        <p:blipFill rotWithShape="1">
          <a:blip r:embed="rId2"/>
          <a:srcRect l="34019" t="48808" r="1701" b="13075"/>
          <a:stretch/>
        </p:blipFill>
        <p:spPr>
          <a:xfrm>
            <a:off x="3331028" y="2021513"/>
            <a:ext cx="5596781" cy="1741220"/>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742306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Unraveling child abuse</a:t>
            </a:r>
            <a:endParaRPr lang="en-US" dirty="0"/>
          </a:p>
        </p:txBody>
      </p:sp>
      <p:sp>
        <p:nvSpPr>
          <p:cNvPr id="3" name="Text Placeholder 2"/>
          <p:cNvSpPr>
            <a:spLocks noGrp="1"/>
          </p:cNvSpPr>
          <p:nvPr>
            <p:ph type="body" sz="quarter" idx="11"/>
          </p:nvPr>
        </p:nvSpPr>
        <p:spPr/>
        <p:txBody>
          <a:bodyPr/>
          <a:lstStyle/>
          <a:p>
            <a:endParaRPr lang="en-US"/>
          </a:p>
        </p:txBody>
      </p:sp>
      <p:sp>
        <p:nvSpPr>
          <p:cNvPr id="5" name="Text Placeholder 4"/>
          <p:cNvSpPr>
            <a:spLocks noGrp="1"/>
          </p:cNvSpPr>
          <p:nvPr>
            <p:ph type="body" sz="quarter" idx="13"/>
          </p:nvPr>
        </p:nvSpPr>
        <p:spPr>
          <a:xfrm>
            <a:off x="411480" y="770427"/>
            <a:ext cx="2304288" cy="1400383"/>
          </a:xfrm>
        </p:spPr>
        <p:txBody>
          <a:bodyPr/>
          <a:lstStyle/>
          <a:p>
            <a:endParaRPr lang="en-US" dirty="0" smtClean="0"/>
          </a:p>
          <a:p>
            <a:r>
              <a:rPr lang="en-US" sz="1800" dirty="0" smtClean="0"/>
              <a:t>Summarize years of CPS events for individuals related to a case.</a:t>
            </a:r>
            <a:endParaRPr lang="en-US" sz="1800" dirty="0"/>
          </a:p>
        </p:txBody>
      </p:sp>
      <p:pic>
        <p:nvPicPr>
          <p:cNvPr id="7" name="Content Placeholder 6"/>
          <p:cNvPicPr>
            <a:picLocks noGrp="1" noChangeAspect="1"/>
          </p:cNvPicPr>
          <p:nvPr>
            <p:ph sz="quarter" idx="14"/>
          </p:nvPr>
        </p:nvPicPr>
        <p:blipFill>
          <a:blip r:embed="rId2"/>
          <a:stretch>
            <a:fillRect/>
          </a:stretch>
        </p:blipFill>
        <p:spPr>
          <a:xfrm>
            <a:off x="3127375" y="1853665"/>
            <a:ext cx="6016625" cy="2072758"/>
          </a:xfrm>
          <a:prstGeom prst="rect">
            <a:avLst/>
          </a:prstGeom>
        </p:spPr>
      </p:pic>
    </p:spTree>
    <p:extLst>
      <p:ext uri="{BB962C8B-B14F-4D97-AF65-F5344CB8AC3E}">
        <p14:creationId xmlns:p14="http://schemas.microsoft.com/office/powerpoint/2010/main" val="388268694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Unraveling child abuse</a:t>
            </a:r>
            <a:endParaRPr lang="en-US" dirty="0"/>
          </a:p>
        </p:txBody>
      </p:sp>
      <p:sp>
        <p:nvSpPr>
          <p:cNvPr id="6" name="Text Placeholder 5"/>
          <p:cNvSpPr>
            <a:spLocks noGrp="1"/>
          </p:cNvSpPr>
          <p:nvPr>
            <p:ph type="body" sz="quarter" idx="11"/>
          </p:nvPr>
        </p:nvSpPr>
        <p:spPr/>
        <p:txBody>
          <a:bodyPr/>
          <a:lstStyle/>
          <a:p>
            <a:endParaRPr lang="en-US" dirty="0"/>
          </a:p>
        </p:txBody>
      </p:sp>
      <p:sp>
        <p:nvSpPr>
          <p:cNvPr id="7" name="Text Placeholder 6"/>
          <p:cNvSpPr>
            <a:spLocks noGrp="1"/>
          </p:cNvSpPr>
          <p:nvPr>
            <p:ph type="body" sz="quarter" idx="13"/>
          </p:nvPr>
        </p:nvSpPr>
        <p:spPr>
          <a:xfrm>
            <a:off x="411480" y="996694"/>
            <a:ext cx="2304288" cy="1243674"/>
          </a:xfrm>
        </p:spPr>
        <p:txBody>
          <a:bodyPr/>
          <a:lstStyle/>
          <a:p>
            <a:r>
              <a:rPr lang="en-US" dirty="0"/>
              <a:t>Relationship map without entity resolution</a:t>
            </a:r>
          </a:p>
          <a:p>
            <a:endParaRPr lang="en-US" dirty="0"/>
          </a:p>
        </p:txBody>
      </p:sp>
      <p:pic>
        <p:nvPicPr>
          <p:cNvPr id="4" name="Picture 3"/>
          <p:cNvPicPr>
            <a:picLocks noChangeAspect="1"/>
          </p:cNvPicPr>
          <p:nvPr/>
        </p:nvPicPr>
        <p:blipFill>
          <a:blip r:embed="rId2"/>
          <a:stretch>
            <a:fillRect/>
          </a:stretch>
        </p:blipFill>
        <p:spPr>
          <a:xfrm>
            <a:off x="3127248" y="805086"/>
            <a:ext cx="5718544" cy="3944454"/>
          </a:xfrm>
          <a:prstGeom prst="rect">
            <a:avLst/>
          </a:prstGeom>
        </p:spPr>
      </p:pic>
    </p:spTree>
    <p:extLst>
      <p:ext uri="{BB962C8B-B14F-4D97-AF65-F5344CB8AC3E}">
        <p14:creationId xmlns:p14="http://schemas.microsoft.com/office/powerpoint/2010/main" val="396176746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Unraveling child abuse</a:t>
            </a:r>
            <a:endParaRPr lang="en-US" dirty="0"/>
          </a:p>
        </p:txBody>
      </p:sp>
      <p:sp>
        <p:nvSpPr>
          <p:cNvPr id="6" name="Text Placeholder 5"/>
          <p:cNvSpPr>
            <a:spLocks noGrp="1"/>
          </p:cNvSpPr>
          <p:nvPr>
            <p:ph type="body" sz="quarter" idx="11"/>
          </p:nvPr>
        </p:nvSpPr>
        <p:spPr/>
        <p:txBody>
          <a:bodyPr/>
          <a:lstStyle/>
          <a:p>
            <a:endParaRPr lang="en-US" dirty="0"/>
          </a:p>
        </p:txBody>
      </p:sp>
      <p:sp>
        <p:nvSpPr>
          <p:cNvPr id="7" name="Text Placeholder 6"/>
          <p:cNvSpPr>
            <a:spLocks noGrp="1"/>
          </p:cNvSpPr>
          <p:nvPr>
            <p:ph type="body" sz="quarter" idx="13"/>
          </p:nvPr>
        </p:nvSpPr>
        <p:spPr>
          <a:xfrm>
            <a:off x="411480" y="996694"/>
            <a:ext cx="2304288" cy="1243674"/>
          </a:xfrm>
        </p:spPr>
        <p:txBody>
          <a:bodyPr/>
          <a:lstStyle/>
          <a:p>
            <a:r>
              <a:rPr lang="en-US" dirty="0"/>
              <a:t>Relationship map with entity resolution</a:t>
            </a:r>
          </a:p>
          <a:p>
            <a:endParaRPr lang="en-US" dirty="0"/>
          </a:p>
        </p:txBody>
      </p:sp>
      <p:pic>
        <p:nvPicPr>
          <p:cNvPr id="2" name="Picture 1"/>
          <p:cNvPicPr>
            <a:picLocks noChangeAspect="1"/>
          </p:cNvPicPr>
          <p:nvPr/>
        </p:nvPicPr>
        <p:blipFill>
          <a:blip r:embed="rId2"/>
          <a:stretch>
            <a:fillRect/>
          </a:stretch>
        </p:blipFill>
        <p:spPr>
          <a:xfrm>
            <a:off x="3327326" y="914604"/>
            <a:ext cx="5517358" cy="3853006"/>
          </a:xfrm>
          <a:prstGeom prst="rect">
            <a:avLst/>
          </a:prstGeom>
        </p:spPr>
      </p:pic>
    </p:spTree>
    <p:extLst>
      <p:ext uri="{BB962C8B-B14F-4D97-AF65-F5344CB8AC3E}">
        <p14:creationId xmlns:p14="http://schemas.microsoft.com/office/powerpoint/2010/main" val="305016017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Unraveling child abuse</a:t>
            </a:r>
            <a:endParaRPr lang="en-US" dirty="0"/>
          </a:p>
        </p:txBody>
      </p:sp>
      <p:sp>
        <p:nvSpPr>
          <p:cNvPr id="5" name="Text Placeholder 4"/>
          <p:cNvSpPr>
            <a:spLocks noGrp="1"/>
          </p:cNvSpPr>
          <p:nvPr>
            <p:ph type="body" sz="quarter" idx="13"/>
          </p:nvPr>
        </p:nvSpPr>
        <p:spPr>
          <a:xfrm>
            <a:off x="411480" y="770427"/>
            <a:ext cx="2304288" cy="3958007"/>
          </a:xfrm>
        </p:spPr>
        <p:txBody>
          <a:bodyPr/>
          <a:lstStyle/>
          <a:p>
            <a:endParaRPr lang="en-US" dirty="0" smtClean="0"/>
          </a:p>
          <a:p>
            <a:r>
              <a:rPr lang="en-US" sz="1800" dirty="0"/>
              <a:t>Many </a:t>
            </a:r>
            <a:r>
              <a:rPr lang="en-US" sz="1800" dirty="0" smtClean="0"/>
              <a:t>systems </a:t>
            </a:r>
            <a:r>
              <a:rPr lang="en-US" sz="1800" dirty="0"/>
              <a:t>suffer from data gaps caused by individuals with multiple IDs within and between CPS jurisdictions. </a:t>
            </a:r>
            <a:endParaRPr lang="en-US" sz="1800" dirty="0" smtClean="0"/>
          </a:p>
          <a:p>
            <a:endParaRPr lang="en-US" sz="1800" dirty="0"/>
          </a:p>
          <a:p>
            <a:r>
              <a:rPr lang="en-US" sz="1800" dirty="0" smtClean="0"/>
              <a:t>The </a:t>
            </a:r>
            <a:r>
              <a:rPr lang="en-US" sz="1800" dirty="0"/>
              <a:t>Visual Investigator tool </a:t>
            </a:r>
            <a:r>
              <a:rPr lang="en-US" sz="1800" dirty="0" smtClean="0"/>
              <a:t>resolves these </a:t>
            </a:r>
            <a:r>
              <a:rPr lang="en-US" sz="1800" dirty="0"/>
              <a:t>gaps to yield a more complete report history for alleged </a:t>
            </a:r>
            <a:r>
              <a:rPr lang="en-US" sz="1800" dirty="0" smtClean="0"/>
              <a:t>perpetrators and </a:t>
            </a:r>
            <a:r>
              <a:rPr lang="en-US" sz="1800" dirty="0"/>
              <a:t>victims.</a:t>
            </a:r>
          </a:p>
        </p:txBody>
      </p:sp>
      <p:pic>
        <p:nvPicPr>
          <p:cNvPr id="4" name="Picture 3"/>
          <p:cNvPicPr>
            <a:picLocks noChangeAspect="1"/>
          </p:cNvPicPr>
          <p:nvPr/>
        </p:nvPicPr>
        <p:blipFill>
          <a:blip r:embed="rId2"/>
          <a:stretch>
            <a:fillRect/>
          </a:stretch>
        </p:blipFill>
        <p:spPr>
          <a:xfrm>
            <a:off x="3346926" y="598219"/>
            <a:ext cx="5478668" cy="2874475"/>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7" name="Picture 6"/>
          <p:cNvPicPr>
            <a:picLocks noChangeAspect="1"/>
          </p:cNvPicPr>
          <p:nvPr/>
        </p:nvPicPr>
        <p:blipFill rotWithShape="1">
          <a:blip r:embed="rId2"/>
          <a:srcRect l="36698" t="26007" r="15360" b="54424"/>
          <a:stretch/>
        </p:blipFill>
        <p:spPr>
          <a:xfrm>
            <a:off x="3346926" y="3680805"/>
            <a:ext cx="4891972" cy="1047629"/>
          </a:xfrm>
          <a:prstGeom prst="rect">
            <a:avLst/>
          </a:prstGeom>
          <a:ln w="28575">
            <a:solidFill>
              <a:schemeClr val="bg1">
                <a:lumMod val="50000"/>
              </a:schemeClr>
            </a:solidFill>
          </a:ln>
        </p:spPr>
      </p:pic>
      <p:cxnSp>
        <p:nvCxnSpPr>
          <p:cNvPr id="10" name="Straight Arrow Connector 9"/>
          <p:cNvCxnSpPr/>
          <p:nvPr/>
        </p:nvCxnSpPr>
        <p:spPr>
          <a:xfrm flipH="1" flipV="1">
            <a:off x="7576457" y="1876496"/>
            <a:ext cx="289392" cy="1862748"/>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08280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46" y="97641"/>
            <a:ext cx="9144000" cy="457200"/>
          </a:xfrm>
        </p:spPr>
        <p:txBody>
          <a:bodyPr/>
          <a:lstStyle/>
          <a:p>
            <a:r>
              <a:rPr lang="en-US" dirty="0"/>
              <a:t>Steps to Data-driven </a:t>
            </a:r>
            <a:r>
              <a:rPr lang="en-US" dirty="0" smtClean="0"/>
              <a:t>Decisions</a:t>
            </a:r>
            <a:endParaRPr lang="en-US" dirty="0"/>
          </a:p>
        </p:txBody>
      </p:sp>
      <p:graphicFrame>
        <p:nvGraphicFramePr>
          <p:cNvPr id="4" name="Diagram 3"/>
          <p:cNvGraphicFramePr/>
          <p:nvPr>
            <p:extLst>
              <p:ext uri="{D42A27DB-BD31-4B8C-83A1-F6EECF244321}">
                <p14:modId xmlns:p14="http://schemas.microsoft.com/office/powerpoint/2010/main" val="1754054906"/>
              </p:ext>
            </p:extLst>
          </p:nvPr>
        </p:nvGraphicFramePr>
        <p:xfrm>
          <a:off x="708837" y="1163823"/>
          <a:ext cx="7811385" cy="2849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608072" y="4067451"/>
            <a:ext cx="6026644" cy="512914"/>
            <a:chOff x="1746078" y="2336611"/>
            <a:chExt cx="5845567" cy="512914"/>
          </a:xfrm>
        </p:grpSpPr>
        <p:sp>
          <p:nvSpPr>
            <p:cNvPr id="6" name="Rounded Rectangle 5"/>
            <p:cNvSpPr/>
            <p:nvPr/>
          </p:nvSpPr>
          <p:spPr>
            <a:xfrm>
              <a:off x="1746078" y="2336611"/>
              <a:ext cx="5845567" cy="512914"/>
            </a:xfrm>
            <a:prstGeom prst="roundRect">
              <a:avLst>
                <a:gd name="adj" fmla="val 10000"/>
              </a:avLst>
            </a:prstGeom>
            <a:solidFill>
              <a:srgbClr val="0089DE">
                <a:alpha val="49804"/>
              </a:srgbClr>
            </a:solidFill>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sp>
        <p:sp>
          <p:nvSpPr>
            <p:cNvPr id="7" name="Rounded Rectangle 4"/>
            <p:cNvSpPr/>
            <p:nvPr/>
          </p:nvSpPr>
          <p:spPr>
            <a:xfrm>
              <a:off x="1761101" y="2351634"/>
              <a:ext cx="5045607" cy="4828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Create a shared vision</a:t>
              </a:r>
            </a:p>
          </p:txBody>
        </p:sp>
      </p:grpSp>
      <p:grpSp>
        <p:nvGrpSpPr>
          <p:cNvPr id="8" name="Group 7"/>
          <p:cNvGrpSpPr/>
          <p:nvPr/>
        </p:nvGrpSpPr>
        <p:grpSpPr>
          <a:xfrm>
            <a:off x="6195128" y="3789521"/>
            <a:ext cx="333394" cy="333394"/>
            <a:chOff x="6821731" y="2124321"/>
            <a:chExt cx="333394" cy="333394"/>
          </a:xfrm>
        </p:grpSpPr>
        <p:sp>
          <p:nvSpPr>
            <p:cNvPr id="9" name="Down Arrow 8"/>
            <p:cNvSpPr/>
            <p:nvPr/>
          </p:nvSpPr>
          <p:spPr>
            <a:xfrm rot="10800000">
              <a:off x="6821731" y="2124321"/>
              <a:ext cx="333394" cy="333394"/>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40000"/>
              </a:schemeClr>
            </a:fillRef>
            <a:effectRef idx="0">
              <a:schemeClr val="accent1">
                <a:alpha val="90000"/>
                <a:tint val="40000"/>
                <a:hueOff val="0"/>
                <a:satOff val="0"/>
                <a:lumOff val="0"/>
                <a:alphaOff val="-40000"/>
              </a:schemeClr>
            </a:effectRef>
            <a:fontRef idx="minor">
              <a:schemeClr val="dk1">
                <a:hueOff val="0"/>
                <a:satOff val="0"/>
                <a:lumOff val="0"/>
                <a:alphaOff val="0"/>
              </a:schemeClr>
            </a:fontRef>
          </p:style>
        </p:sp>
        <p:sp>
          <p:nvSpPr>
            <p:cNvPr id="10" name="Down Arrow 4"/>
            <p:cNvSpPr/>
            <p:nvPr/>
          </p:nvSpPr>
          <p:spPr>
            <a:xfrm rot="10800000">
              <a:off x="6896745" y="2206836"/>
              <a:ext cx="183366" cy="2508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n-US" sz="1500" kern="1200"/>
            </a:p>
          </p:txBody>
        </p:sp>
      </p:grpSp>
      <p:grpSp>
        <p:nvGrpSpPr>
          <p:cNvPr id="11" name="Group 10"/>
          <p:cNvGrpSpPr/>
          <p:nvPr/>
        </p:nvGrpSpPr>
        <p:grpSpPr>
          <a:xfrm>
            <a:off x="3152416" y="608943"/>
            <a:ext cx="5773754" cy="512914"/>
            <a:chOff x="2037630" y="0"/>
            <a:chExt cx="5773754" cy="512914"/>
          </a:xfrm>
          <a:solidFill>
            <a:schemeClr val="tx2">
              <a:lumMod val="75000"/>
              <a:lumOff val="25000"/>
            </a:schemeClr>
          </a:solidFill>
        </p:grpSpPr>
        <p:sp>
          <p:nvSpPr>
            <p:cNvPr id="12" name="Rounded Rectangle 11"/>
            <p:cNvSpPr/>
            <p:nvPr/>
          </p:nvSpPr>
          <p:spPr>
            <a:xfrm>
              <a:off x="2037630" y="0"/>
              <a:ext cx="5773754" cy="512914"/>
            </a:xfrm>
            <a:prstGeom prst="roundRect">
              <a:avLst>
                <a:gd name="adj" fmla="val 10000"/>
              </a:avLst>
            </a:prstGeom>
            <a:grp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3" name="Rounded Rectangle 4"/>
            <p:cNvSpPr/>
            <p:nvPr/>
          </p:nvSpPr>
          <p:spPr>
            <a:xfrm>
              <a:off x="2052653" y="15023"/>
              <a:ext cx="5183646" cy="48286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Provide visualizations and reports</a:t>
              </a:r>
              <a:endParaRPr lang="en-US" sz="2200" kern="1200" dirty="0"/>
            </a:p>
          </p:txBody>
        </p:sp>
      </p:grpSp>
      <p:grpSp>
        <p:nvGrpSpPr>
          <p:cNvPr id="15" name="Group 14"/>
          <p:cNvGrpSpPr/>
          <p:nvPr/>
        </p:nvGrpSpPr>
        <p:grpSpPr>
          <a:xfrm>
            <a:off x="8049191" y="909917"/>
            <a:ext cx="333394" cy="333394"/>
            <a:chOff x="6992719" y="318005"/>
            <a:chExt cx="333394" cy="333394"/>
          </a:xfrm>
        </p:grpSpPr>
        <p:sp>
          <p:nvSpPr>
            <p:cNvPr id="16" name="Down Arrow 15"/>
            <p:cNvSpPr/>
            <p:nvPr/>
          </p:nvSpPr>
          <p:spPr>
            <a:xfrm rot="10800000">
              <a:off x="6992719" y="318005"/>
              <a:ext cx="333394" cy="333394"/>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Down Arrow 4"/>
            <p:cNvSpPr/>
            <p:nvPr/>
          </p:nvSpPr>
          <p:spPr>
            <a:xfrm rot="10800000">
              <a:off x="7067733" y="400520"/>
              <a:ext cx="183366" cy="2508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n-US" sz="1500" kern="1200"/>
            </a:p>
          </p:txBody>
        </p:sp>
      </p:grpSp>
    </p:spTree>
    <p:extLst>
      <p:ext uri="{BB962C8B-B14F-4D97-AF65-F5344CB8AC3E}">
        <p14:creationId xmlns:p14="http://schemas.microsoft.com/office/powerpoint/2010/main" val="273915032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Unraveling child abuse</a:t>
            </a:r>
            <a:endParaRPr lang="en-US" dirty="0"/>
          </a:p>
        </p:txBody>
      </p:sp>
      <p:sp>
        <p:nvSpPr>
          <p:cNvPr id="3" name="Text Placeholder 2"/>
          <p:cNvSpPr>
            <a:spLocks noGrp="1"/>
          </p:cNvSpPr>
          <p:nvPr>
            <p:ph type="body" sz="quarter" idx="11"/>
          </p:nvPr>
        </p:nvSpPr>
        <p:spPr/>
        <p:txBody>
          <a:bodyPr/>
          <a:lstStyle/>
          <a:p>
            <a:endParaRPr lang="en-US"/>
          </a:p>
        </p:txBody>
      </p:sp>
      <p:sp>
        <p:nvSpPr>
          <p:cNvPr id="5" name="Text Placeholder 4"/>
          <p:cNvSpPr>
            <a:spLocks noGrp="1"/>
          </p:cNvSpPr>
          <p:nvPr>
            <p:ph type="body" sz="quarter" idx="13"/>
          </p:nvPr>
        </p:nvSpPr>
        <p:spPr>
          <a:xfrm>
            <a:off x="411480" y="770427"/>
            <a:ext cx="2304288" cy="2545312"/>
          </a:xfrm>
        </p:spPr>
        <p:txBody>
          <a:bodyPr/>
          <a:lstStyle/>
          <a:p>
            <a:endParaRPr lang="en-US" dirty="0" smtClean="0"/>
          </a:p>
          <a:p>
            <a:r>
              <a:rPr lang="en-US" sz="1800" dirty="0"/>
              <a:t>New information </a:t>
            </a:r>
            <a:r>
              <a:rPr lang="en-US" sz="1800" dirty="0" smtClean="0"/>
              <a:t>changes the risk score. </a:t>
            </a:r>
          </a:p>
          <a:p>
            <a:endParaRPr lang="en-US" sz="1800" dirty="0" smtClean="0"/>
          </a:p>
          <a:p>
            <a:r>
              <a:rPr lang="en-US" sz="1800" dirty="0" smtClean="0"/>
              <a:t>Therefore, alerts are sent to case </a:t>
            </a:r>
            <a:r>
              <a:rPr lang="en-US" sz="1800" dirty="0"/>
              <a:t>workers when new information pertinent to a case becomes available. </a:t>
            </a:r>
          </a:p>
        </p:txBody>
      </p:sp>
      <p:pic>
        <p:nvPicPr>
          <p:cNvPr id="7" name="Content Placeholder 6"/>
          <p:cNvPicPr>
            <a:picLocks noGrp="1" noChangeAspect="1"/>
          </p:cNvPicPr>
          <p:nvPr>
            <p:ph sz="quarter" idx="14"/>
          </p:nvPr>
        </p:nvPicPr>
        <p:blipFill>
          <a:blip r:embed="rId2"/>
          <a:stretch>
            <a:fillRect/>
          </a:stretch>
        </p:blipFill>
        <p:spPr>
          <a:xfrm>
            <a:off x="4401225" y="719680"/>
            <a:ext cx="3468925" cy="4340728"/>
          </a:xfrm>
          <a:prstGeom prst="rect">
            <a:avLst/>
          </a:prstGeom>
        </p:spPr>
      </p:pic>
    </p:spTree>
    <p:extLst>
      <p:ext uri="{BB962C8B-B14F-4D97-AF65-F5344CB8AC3E}">
        <p14:creationId xmlns:p14="http://schemas.microsoft.com/office/powerpoint/2010/main" val="31631208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Unraveling opiate abuse</a:t>
            </a:r>
            <a:endParaRPr lang="en-US" dirty="0"/>
          </a:p>
        </p:txBody>
      </p:sp>
      <p:sp>
        <p:nvSpPr>
          <p:cNvPr id="6" name="Text Placeholder 5"/>
          <p:cNvSpPr>
            <a:spLocks noGrp="1"/>
          </p:cNvSpPr>
          <p:nvPr>
            <p:ph type="body" sz="quarter" idx="11"/>
          </p:nvPr>
        </p:nvSpPr>
        <p:spPr/>
        <p:txBody>
          <a:bodyPr/>
          <a:lstStyle/>
          <a:p>
            <a:r>
              <a:rPr lang="en-US" dirty="0" smtClean="0"/>
              <a:t>Identify prescribers, dispensers, and patients</a:t>
            </a:r>
            <a:endParaRPr lang="en-US" dirty="0"/>
          </a:p>
        </p:txBody>
      </p:sp>
      <p:sp>
        <p:nvSpPr>
          <p:cNvPr id="7" name="Text Placeholder 6"/>
          <p:cNvSpPr>
            <a:spLocks noGrp="1"/>
          </p:cNvSpPr>
          <p:nvPr>
            <p:ph type="body" sz="quarter" idx="13"/>
          </p:nvPr>
        </p:nvSpPr>
        <p:spPr/>
        <p:txBody>
          <a:bodyPr/>
          <a:lstStyle/>
          <a:p>
            <a:endParaRPr lang="en-US"/>
          </a:p>
        </p:txBody>
      </p:sp>
      <p:sp>
        <p:nvSpPr>
          <p:cNvPr id="9" name="TextBox 8"/>
          <p:cNvSpPr txBox="1"/>
          <p:nvPr/>
        </p:nvSpPr>
        <p:spPr>
          <a:xfrm>
            <a:off x="3508744" y="871870"/>
            <a:ext cx="4600354" cy="4349396"/>
          </a:xfrm>
          <a:prstGeom prst="rect">
            <a:avLst/>
          </a:prstGeom>
          <a:noFill/>
        </p:spPr>
        <p:txBody>
          <a:bodyPr wrap="square" rtlCol="0">
            <a:spAutoFit/>
          </a:bodyPr>
          <a:lstStyle/>
          <a:p>
            <a:pPr lvl="0" defTabSz="365760">
              <a:lnSpc>
                <a:spcPct val="70000"/>
              </a:lnSpc>
              <a:spcBef>
                <a:spcPts val="800"/>
              </a:spcBef>
              <a:buClr>
                <a:srgbClr val="0074BE"/>
              </a:buClr>
              <a:buSzPct val="80000"/>
            </a:pPr>
            <a:r>
              <a:rPr lang="en-US" sz="2000" b="1" dirty="0" smtClean="0">
                <a:solidFill>
                  <a:srgbClr val="04304B"/>
                </a:solidFill>
              </a:rPr>
              <a:t>Prescribers</a:t>
            </a:r>
            <a:endParaRPr lang="en-US" sz="2000" b="1" dirty="0">
              <a:solidFill>
                <a:srgbClr val="04304B"/>
              </a:solidFill>
            </a:endParaRPr>
          </a:p>
          <a:p>
            <a:pPr marL="182880" lvl="0" indent="-182880" defTabSz="365760">
              <a:lnSpc>
                <a:spcPts val="1400"/>
              </a:lnSpc>
              <a:spcBef>
                <a:spcPts val="800"/>
              </a:spcBef>
              <a:buClr>
                <a:srgbClr val="0074BE"/>
              </a:buClr>
              <a:buSzPct val="80000"/>
              <a:buFont typeface="Arial" pitchFamily="34" charset="0"/>
              <a:buChar char="•"/>
            </a:pPr>
            <a:r>
              <a:rPr lang="en-US" sz="1200" dirty="0">
                <a:solidFill>
                  <a:srgbClr val="04304B"/>
                </a:solidFill>
              </a:rPr>
              <a:t>Which prescribers have suspicious or unusual behavior patterns that warrant further investigation?</a:t>
            </a:r>
          </a:p>
          <a:p>
            <a:pPr marL="182880" lvl="0" indent="-182880" defTabSz="365760">
              <a:lnSpc>
                <a:spcPts val="1400"/>
              </a:lnSpc>
              <a:spcBef>
                <a:spcPts val="800"/>
              </a:spcBef>
              <a:buClr>
                <a:srgbClr val="0074BE"/>
              </a:buClr>
              <a:buSzPct val="80000"/>
              <a:buFont typeface="Arial" pitchFamily="34" charset="0"/>
              <a:buChar char="•"/>
            </a:pPr>
            <a:r>
              <a:rPr lang="en-US" sz="1200" dirty="0">
                <a:solidFill>
                  <a:srgbClr val="04304B"/>
                </a:solidFill>
              </a:rPr>
              <a:t>What are the common characteristics of prescribers who engage in inappropriate and/or unlawful prescribing patterns?</a:t>
            </a:r>
          </a:p>
          <a:p>
            <a:pPr lvl="0" defTabSz="365760">
              <a:lnSpc>
                <a:spcPct val="85000"/>
              </a:lnSpc>
              <a:spcBef>
                <a:spcPts val="800"/>
              </a:spcBef>
              <a:buClr>
                <a:srgbClr val="0074BE"/>
              </a:buClr>
              <a:buSzPct val="80000"/>
            </a:pPr>
            <a:endParaRPr lang="en-US" sz="1400" b="1" dirty="0">
              <a:solidFill>
                <a:srgbClr val="04304B"/>
              </a:solidFill>
            </a:endParaRPr>
          </a:p>
          <a:p>
            <a:pPr lvl="0" defTabSz="365760">
              <a:lnSpc>
                <a:spcPct val="60000"/>
              </a:lnSpc>
              <a:spcBef>
                <a:spcPts val="800"/>
              </a:spcBef>
              <a:buClr>
                <a:srgbClr val="0074BE"/>
              </a:buClr>
              <a:buSzPct val="80000"/>
            </a:pPr>
            <a:r>
              <a:rPr lang="en-US" sz="2000" b="1" dirty="0" smtClean="0">
                <a:solidFill>
                  <a:srgbClr val="04304B"/>
                </a:solidFill>
              </a:rPr>
              <a:t>Dispensers</a:t>
            </a:r>
            <a:endParaRPr lang="en-US" sz="2000" b="1" dirty="0">
              <a:solidFill>
                <a:srgbClr val="04304B"/>
              </a:solidFill>
            </a:endParaRPr>
          </a:p>
          <a:p>
            <a:pPr marL="182880" lvl="0" indent="-182880" defTabSz="365760">
              <a:lnSpc>
                <a:spcPts val="1400"/>
              </a:lnSpc>
              <a:spcBef>
                <a:spcPts val="800"/>
              </a:spcBef>
              <a:buClr>
                <a:srgbClr val="0074BE"/>
              </a:buClr>
              <a:buSzPct val="80000"/>
              <a:buFont typeface="Arial" pitchFamily="34" charset="0"/>
              <a:buChar char="•"/>
            </a:pPr>
            <a:r>
              <a:rPr lang="en-US" sz="1200" dirty="0">
                <a:solidFill>
                  <a:srgbClr val="04304B"/>
                </a:solidFill>
              </a:rPr>
              <a:t>Which dispensers are not reporting filled prescriptions accurately and/or timely?</a:t>
            </a:r>
          </a:p>
          <a:p>
            <a:pPr marL="182880" lvl="0" indent="-182880" defTabSz="365760">
              <a:lnSpc>
                <a:spcPts val="1400"/>
              </a:lnSpc>
              <a:spcBef>
                <a:spcPts val="800"/>
              </a:spcBef>
              <a:buClr>
                <a:srgbClr val="0074BE"/>
              </a:buClr>
              <a:buSzPct val="80000"/>
              <a:buFont typeface="Arial" pitchFamily="34" charset="0"/>
              <a:buChar char="•"/>
            </a:pPr>
            <a:r>
              <a:rPr lang="en-US" sz="1200" dirty="0">
                <a:solidFill>
                  <a:srgbClr val="04304B"/>
                </a:solidFill>
              </a:rPr>
              <a:t>Which dispensers may be viewing patient prescription records inappropriately?</a:t>
            </a:r>
          </a:p>
          <a:p>
            <a:pPr lvl="0" defTabSz="365760">
              <a:lnSpc>
                <a:spcPct val="60000"/>
              </a:lnSpc>
              <a:spcBef>
                <a:spcPts val="800"/>
              </a:spcBef>
              <a:buClr>
                <a:srgbClr val="0074BE"/>
              </a:buClr>
              <a:buSzPct val="80000"/>
            </a:pPr>
            <a:r>
              <a:rPr lang="en-US" sz="1400" b="1" dirty="0">
                <a:solidFill>
                  <a:srgbClr val="04304B"/>
                </a:solidFill>
              </a:rPr>
              <a:t/>
            </a:r>
            <a:br>
              <a:rPr lang="en-US" sz="1400" b="1" dirty="0">
                <a:solidFill>
                  <a:srgbClr val="04304B"/>
                </a:solidFill>
              </a:rPr>
            </a:br>
            <a:r>
              <a:rPr lang="en-US" sz="2000" b="1" dirty="0" smtClean="0">
                <a:solidFill>
                  <a:srgbClr val="04304B"/>
                </a:solidFill>
              </a:rPr>
              <a:t>Patients</a:t>
            </a:r>
            <a:endParaRPr lang="en-US" sz="2000" b="1" dirty="0">
              <a:solidFill>
                <a:srgbClr val="04304B"/>
              </a:solidFill>
            </a:endParaRPr>
          </a:p>
          <a:p>
            <a:pPr marL="182880" lvl="0" indent="-182880" defTabSz="365760">
              <a:lnSpc>
                <a:spcPts val="1400"/>
              </a:lnSpc>
              <a:spcBef>
                <a:spcPts val="800"/>
              </a:spcBef>
              <a:buClr>
                <a:srgbClr val="0074BE"/>
              </a:buClr>
              <a:buSzPct val="80000"/>
              <a:buFont typeface="Arial" pitchFamily="34" charset="0"/>
              <a:buChar char="•"/>
            </a:pPr>
            <a:r>
              <a:rPr lang="en-US" sz="1200" dirty="0">
                <a:solidFill>
                  <a:srgbClr val="04304B"/>
                </a:solidFill>
              </a:rPr>
              <a:t>Which patients have suspicious or unusual prescription patterns that warrant further investigation or intervention?</a:t>
            </a:r>
          </a:p>
          <a:p>
            <a:pPr marL="182880" lvl="0" indent="-182880" defTabSz="365760">
              <a:lnSpc>
                <a:spcPts val="1400"/>
              </a:lnSpc>
              <a:spcBef>
                <a:spcPts val="800"/>
              </a:spcBef>
              <a:buClr>
                <a:srgbClr val="0074BE"/>
              </a:buClr>
              <a:buSzPct val="80000"/>
              <a:buFont typeface="Arial" pitchFamily="34" charset="0"/>
              <a:buChar char="•"/>
            </a:pPr>
            <a:r>
              <a:rPr lang="en-US" sz="1200" dirty="0">
                <a:solidFill>
                  <a:srgbClr val="04304B"/>
                </a:solidFill>
              </a:rPr>
              <a:t>Which patients may be intentionally misrepresenting identity and/or the victims of identity theft, undertaken for the purpose of obtaining controlled substances inappropriately?</a:t>
            </a:r>
          </a:p>
        </p:txBody>
      </p:sp>
      <p:pic>
        <p:nvPicPr>
          <p:cNvPr id="13" name="Picture 12"/>
          <p:cNvPicPr>
            <a:picLocks noChangeAspect="1"/>
          </p:cNvPicPr>
          <p:nvPr/>
        </p:nvPicPr>
        <p:blipFill rotWithShape="1">
          <a:blip r:embed="rId2"/>
          <a:srcRect r="10803"/>
          <a:stretch/>
        </p:blipFill>
        <p:spPr>
          <a:xfrm>
            <a:off x="1" y="3419742"/>
            <a:ext cx="3125972" cy="1910714"/>
          </a:xfrm>
          <a:prstGeom prst="rect">
            <a:avLst/>
          </a:prstGeom>
        </p:spPr>
      </p:pic>
    </p:spTree>
    <p:extLst>
      <p:ext uri="{BB962C8B-B14F-4D97-AF65-F5344CB8AC3E}">
        <p14:creationId xmlns:p14="http://schemas.microsoft.com/office/powerpoint/2010/main" val="211755623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Unraveling opiate abuse</a:t>
            </a:r>
            <a:endParaRPr lang="en-US" dirty="0"/>
          </a:p>
        </p:txBody>
      </p:sp>
      <p:sp>
        <p:nvSpPr>
          <p:cNvPr id="3" name="Text Placeholder 2"/>
          <p:cNvSpPr>
            <a:spLocks noGrp="1"/>
          </p:cNvSpPr>
          <p:nvPr>
            <p:ph type="body" sz="quarter" idx="11"/>
          </p:nvPr>
        </p:nvSpPr>
        <p:spPr/>
        <p:txBody>
          <a:bodyPr/>
          <a:lstStyle/>
          <a:p>
            <a:endParaRPr lang="en-US"/>
          </a:p>
        </p:txBody>
      </p:sp>
      <p:sp>
        <p:nvSpPr>
          <p:cNvPr id="4" name="Content Placeholder 3"/>
          <p:cNvSpPr>
            <a:spLocks noGrp="1"/>
          </p:cNvSpPr>
          <p:nvPr>
            <p:ph sz="quarter" idx="14"/>
          </p:nvPr>
        </p:nvSpPr>
        <p:spPr/>
        <p:txBody>
          <a:bodyPr>
            <a:normAutofit/>
          </a:bodyPr>
          <a:lstStyle/>
          <a:p>
            <a:pPr marL="0" indent="0">
              <a:buNone/>
            </a:pPr>
            <a:endParaRPr lang="en-US" dirty="0" smtClean="0"/>
          </a:p>
          <a:p>
            <a:pPr marL="0" indent="0">
              <a:buNone/>
            </a:pPr>
            <a:r>
              <a:rPr lang="en-US" sz="1800" b="1" dirty="0" smtClean="0"/>
              <a:t>Data </a:t>
            </a:r>
            <a:r>
              <a:rPr lang="en-US" sz="1800" b="1" dirty="0"/>
              <a:t>Collection</a:t>
            </a:r>
          </a:p>
          <a:p>
            <a:r>
              <a:rPr lang="en-US" sz="1400" dirty="0"/>
              <a:t>Allows reporters to report prescription data on a daily </a:t>
            </a:r>
            <a:r>
              <a:rPr lang="en-US" sz="1400" dirty="0" smtClean="0"/>
              <a:t>basis</a:t>
            </a:r>
          </a:p>
          <a:p>
            <a:r>
              <a:rPr lang="en-US" sz="1400" dirty="0"/>
              <a:t>Employs data from numerous external sources</a:t>
            </a:r>
          </a:p>
          <a:p>
            <a:r>
              <a:rPr lang="en-US" sz="1400" dirty="0" smtClean="0"/>
              <a:t>Robust </a:t>
            </a:r>
            <a:r>
              <a:rPr lang="en-US" sz="1400" dirty="0"/>
              <a:t>identity resolution using probabilistic matching</a:t>
            </a:r>
          </a:p>
          <a:p>
            <a:pPr marL="0" indent="0">
              <a:buNone/>
            </a:pPr>
            <a:r>
              <a:rPr lang="en-US" sz="1800" b="1" dirty="0"/>
              <a:t>Analytics</a:t>
            </a:r>
          </a:p>
          <a:p>
            <a:r>
              <a:rPr lang="en-US" sz="1400" dirty="0"/>
              <a:t>Continuous analytics to produce alerts </a:t>
            </a:r>
            <a:r>
              <a:rPr lang="en-US" sz="1400" dirty="0" smtClean="0"/>
              <a:t>and external reporting daily</a:t>
            </a:r>
            <a:endParaRPr lang="en-US" sz="1400" dirty="0"/>
          </a:p>
          <a:p>
            <a:r>
              <a:rPr lang="en-US" sz="1400" dirty="0"/>
              <a:t>Enables advanced geospatial analysis</a:t>
            </a:r>
          </a:p>
          <a:p>
            <a:r>
              <a:rPr lang="en-US" sz="1400" dirty="0"/>
              <a:t>Uses advanced analytics to detect emerging schemes and hard-to-find behaviors</a:t>
            </a:r>
          </a:p>
          <a:p>
            <a:pPr marL="0" indent="0">
              <a:buNone/>
            </a:pPr>
            <a:r>
              <a:rPr lang="en-US" sz="1800" b="1" dirty="0"/>
              <a:t>Workload Management</a:t>
            </a:r>
          </a:p>
          <a:p>
            <a:r>
              <a:rPr lang="en-US" sz="1400" dirty="0"/>
              <a:t>Provides alert triage for automated workflow</a:t>
            </a:r>
          </a:p>
          <a:p>
            <a:r>
              <a:rPr lang="en-US" sz="1400" dirty="0" smtClean="0"/>
              <a:t>Automated external </a:t>
            </a:r>
            <a:r>
              <a:rPr lang="en-US" sz="1400" dirty="0"/>
              <a:t>Reporting</a:t>
            </a:r>
          </a:p>
          <a:p>
            <a:endParaRPr lang="en-US" sz="1400" dirty="0"/>
          </a:p>
        </p:txBody>
      </p:sp>
    </p:spTree>
    <p:extLst>
      <p:ext uri="{BB962C8B-B14F-4D97-AF65-F5344CB8AC3E}">
        <p14:creationId xmlns:p14="http://schemas.microsoft.com/office/powerpoint/2010/main" val="19437519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Unraveling opiate abuse</a:t>
            </a:r>
            <a:endParaRPr lang="en-US" dirty="0"/>
          </a:p>
        </p:txBody>
      </p:sp>
      <p:sp>
        <p:nvSpPr>
          <p:cNvPr id="3" name="Text Placeholder 2"/>
          <p:cNvSpPr>
            <a:spLocks noGrp="1"/>
          </p:cNvSpPr>
          <p:nvPr>
            <p:ph type="body" sz="quarter" idx="11"/>
          </p:nvPr>
        </p:nvSpPr>
        <p:spPr/>
        <p:txBody>
          <a:bodyPr/>
          <a:lstStyle/>
          <a:p>
            <a:endParaRPr lang="en-US"/>
          </a:p>
        </p:txBody>
      </p:sp>
      <p:pic>
        <p:nvPicPr>
          <p:cNvPr id="6" name="Picture 5"/>
          <p:cNvPicPr>
            <a:picLocks noChangeAspect="1"/>
          </p:cNvPicPr>
          <p:nvPr/>
        </p:nvPicPr>
        <p:blipFill>
          <a:blip r:embed="rId2"/>
          <a:stretch>
            <a:fillRect/>
          </a:stretch>
        </p:blipFill>
        <p:spPr>
          <a:xfrm>
            <a:off x="3198145" y="1257718"/>
            <a:ext cx="5761543" cy="3073753"/>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8" name="Text Placeholder 4"/>
          <p:cNvSpPr>
            <a:spLocks noGrp="1"/>
          </p:cNvSpPr>
          <p:nvPr>
            <p:ph type="body" sz="quarter" idx="13"/>
          </p:nvPr>
        </p:nvSpPr>
        <p:spPr>
          <a:xfrm>
            <a:off x="411480" y="770427"/>
            <a:ext cx="2304288" cy="1635832"/>
          </a:xfrm>
        </p:spPr>
        <p:txBody>
          <a:bodyPr/>
          <a:lstStyle/>
          <a:p>
            <a:endParaRPr lang="en-US" dirty="0" smtClean="0"/>
          </a:p>
          <a:p>
            <a:r>
              <a:rPr lang="en-US" sz="1800" dirty="0" smtClean="0"/>
              <a:t>Alert </a:t>
            </a:r>
            <a:r>
              <a:rPr lang="en-US" sz="1800" dirty="0"/>
              <a:t>scoring with comparison to dispenser peer </a:t>
            </a:r>
            <a:r>
              <a:rPr lang="en-US" sz="1800" dirty="0" smtClean="0"/>
              <a:t>groups within a compressed network.</a:t>
            </a:r>
            <a:endParaRPr lang="en-US" sz="1800" dirty="0"/>
          </a:p>
        </p:txBody>
      </p:sp>
    </p:spTree>
    <p:extLst>
      <p:ext uri="{BB962C8B-B14F-4D97-AF65-F5344CB8AC3E}">
        <p14:creationId xmlns:p14="http://schemas.microsoft.com/office/powerpoint/2010/main" val="71955880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Unraveling opiate abuse</a:t>
            </a:r>
            <a:endParaRPr lang="en-US" dirty="0"/>
          </a:p>
        </p:txBody>
      </p:sp>
      <p:sp>
        <p:nvSpPr>
          <p:cNvPr id="3" name="Text Placeholder 2"/>
          <p:cNvSpPr>
            <a:spLocks noGrp="1"/>
          </p:cNvSpPr>
          <p:nvPr>
            <p:ph type="body" sz="quarter" idx="11"/>
          </p:nvPr>
        </p:nvSpPr>
        <p:spPr/>
        <p:txBody>
          <a:bodyPr/>
          <a:lstStyle/>
          <a:p>
            <a:endParaRPr lang="en-US"/>
          </a:p>
        </p:txBody>
      </p:sp>
      <p:sp>
        <p:nvSpPr>
          <p:cNvPr id="8" name="Text Placeholder 4"/>
          <p:cNvSpPr>
            <a:spLocks noGrp="1"/>
          </p:cNvSpPr>
          <p:nvPr>
            <p:ph type="body" sz="quarter" idx="13"/>
          </p:nvPr>
        </p:nvSpPr>
        <p:spPr>
          <a:xfrm>
            <a:off x="411480" y="770427"/>
            <a:ext cx="2304288" cy="1635832"/>
          </a:xfrm>
        </p:spPr>
        <p:txBody>
          <a:bodyPr/>
          <a:lstStyle/>
          <a:p>
            <a:endParaRPr lang="en-US" dirty="0" smtClean="0"/>
          </a:p>
          <a:p>
            <a:r>
              <a:rPr lang="en-US" sz="1800" dirty="0" smtClean="0"/>
              <a:t>Alert </a:t>
            </a:r>
            <a:r>
              <a:rPr lang="en-US" sz="1800" dirty="0"/>
              <a:t>scoring with comparison to dispenser peer </a:t>
            </a:r>
            <a:r>
              <a:rPr lang="en-US" sz="1800" dirty="0" smtClean="0"/>
              <a:t>groups within a compressed network.</a:t>
            </a:r>
            <a:endParaRPr lang="en-US" sz="1800" dirty="0"/>
          </a:p>
        </p:txBody>
      </p:sp>
      <p:pic>
        <p:nvPicPr>
          <p:cNvPr id="4" name="Picture 3"/>
          <p:cNvPicPr>
            <a:picLocks noChangeAspect="1"/>
          </p:cNvPicPr>
          <p:nvPr/>
        </p:nvPicPr>
        <p:blipFill>
          <a:blip r:embed="rId2"/>
          <a:stretch>
            <a:fillRect/>
          </a:stretch>
        </p:blipFill>
        <p:spPr>
          <a:xfrm>
            <a:off x="3281916" y="1175476"/>
            <a:ext cx="5660035" cy="3141343"/>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6594907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Unraveling opiate abuse</a:t>
            </a:r>
            <a:endParaRPr lang="en-US" dirty="0"/>
          </a:p>
        </p:txBody>
      </p:sp>
      <p:sp>
        <p:nvSpPr>
          <p:cNvPr id="3" name="Text Placeholder 2"/>
          <p:cNvSpPr>
            <a:spLocks noGrp="1"/>
          </p:cNvSpPr>
          <p:nvPr>
            <p:ph type="body" sz="quarter" idx="11"/>
          </p:nvPr>
        </p:nvSpPr>
        <p:spPr/>
        <p:txBody>
          <a:bodyPr/>
          <a:lstStyle/>
          <a:p>
            <a:endParaRPr lang="en-US"/>
          </a:p>
        </p:txBody>
      </p:sp>
      <p:sp>
        <p:nvSpPr>
          <p:cNvPr id="8" name="Text Placeholder 4"/>
          <p:cNvSpPr>
            <a:spLocks noGrp="1"/>
          </p:cNvSpPr>
          <p:nvPr>
            <p:ph type="body" sz="quarter" idx="13"/>
          </p:nvPr>
        </p:nvSpPr>
        <p:spPr>
          <a:xfrm>
            <a:off x="411480" y="770427"/>
            <a:ext cx="2304288" cy="1635832"/>
          </a:xfrm>
        </p:spPr>
        <p:txBody>
          <a:bodyPr/>
          <a:lstStyle/>
          <a:p>
            <a:endParaRPr lang="en-US" dirty="0" smtClean="0"/>
          </a:p>
          <a:p>
            <a:r>
              <a:rPr lang="en-US" sz="1800" dirty="0" smtClean="0"/>
              <a:t>Alert </a:t>
            </a:r>
            <a:r>
              <a:rPr lang="en-US" sz="1800" dirty="0"/>
              <a:t>scoring with comparison to dispenser peer </a:t>
            </a:r>
            <a:r>
              <a:rPr lang="en-US" sz="1800" dirty="0" smtClean="0"/>
              <a:t>groups within a compressed network.</a:t>
            </a:r>
            <a:endParaRPr lang="en-US" sz="1800" dirty="0"/>
          </a:p>
        </p:txBody>
      </p:sp>
      <p:pic>
        <p:nvPicPr>
          <p:cNvPr id="4" name="Picture 3"/>
          <p:cNvPicPr>
            <a:picLocks noChangeAspect="1"/>
          </p:cNvPicPr>
          <p:nvPr/>
        </p:nvPicPr>
        <p:blipFill>
          <a:blip r:embed="rId2"/>
          <a:stretch>
            <a:fillRect/>
          </a:stretch>
        </p:blipFill>
        <p:spPr>
          <a:xfrm>
            <a:off x="3281916" y="1175476"/>
            <a:ext cx="5660035" cy="3141343"/>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5" name="Oval 4"/>
          <p:cNvSpPr/>
          <p:nvPr/>
        </p:nvSpPr>
        <p:spPr>
          <a:xfrm>
            <a:off x="4814596" y="2345094"/>
            <a:ext cx="1990531" cy="9268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Tree>
    <p:extLst>
      <p:ext uri="{BB962C8B-B14F-4D97-AF65-F5344CB8AC3E}">
        <p14:creationId xmlns:p14="http://schemas.microsoft.com/office/powerpoint/2010/main" val="260613163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Unraveling Student Success</a:t>
            </a:r>
            <a:endParaRPr lang="en-US" dirty="0"/>
          </a:p>
        </p:txBody>
      </p:sp>
      <p:sp>
        <p:nvSpPr>
          <p:cNvPr id="3" name="Text Placeholder 2"/>
          <p:cNvSpPr>
            <a:spLocks noGrp="1"/>
          </p:cNvSpPr>
          <p:nvPr>
            <p:ph type="body" sz="quarter" idx="11"/>
          </p:nvPr>
        </p:nvSpPr>
        <p:spPr>
          <a:xfrm>
            <a:off x="3056363" y="192024"/>
            <a:ext cx="6158519" cy="430887"/>
          </a:xfrm>
        </p:spPr>
        <p:txBody>
          <a:bodyPr/>
          <a:lstStyle/>
          <a:p>
            <a:r>
              <a:rPr lang="en-US" dirty="0" smtClean="0"/>
              <a:t>Assist teachers and students to achieve their best</a:t>
            </a:r>
            <a:endParaRPr lang="en-US" dirty="0"/>
          </a:p>
        </p:txBody>
      </p:sp>
      <p:sp>
        <p:nvSpPr>
          <p:cNvPr id="5" name="Text Placeholder 4"/>
          <p:cNvSpPr>
            <a:spLocks noGrp="1"/>
          </p:cNvSpPr>
          <p:nvPr>
            <p:ph type="body" sz="quarter" idx="13"/>
          </p:nvPr>
        </p:nvSpPr>
        <p:spPr>
          <a:xfrm>
            <a:off x="411480" y="996694"/>
            <a:ext cx="2304288" cy="1141082"/>
          </a:xfrm>
        </p:spPr>
        <p:txBody>
          <a:bodyPr/>
          <a:lstStyle/>
          <a:p>
            <a:r>
              <a:rPr lang="en-US" dirty="0" smtClean="0"/>
              <a:t>Growth models based on reflective and forward looking analytics</a:t>
            </a:r>
            <a:endParaRPr lang="en-US" dirty="0"/>
          </a:p>
        </p:txBody>
      </p:sp>
      <p:pic>
        <p:nvPicPr>
          <p:cNvPr id="6" name="Picture 5"/>
          <p:cNvPicPr>
            <a:picLocks noChangeAspect="1"/>
          </p:cNvPicPr>
          <p:nvPr/>
        </p:nvPicPr>
        <p:blipFill rotWithShape="1">
          <a:blip r:embed="rId2"/>
          <a:srcRect l="17526" t="39445" r="22628" b="-236"/>
          <a:stretch/>
        </p:blipFill>
        <p:spPr>
          <a:xfrm>
            <a:off x="1" y="3402418"/>
            <a:ext cx="3127248" cy="1824369"/>
          </a:xfrm>
          <a:prstGeom prst="rect">
            <a:avLst/>
          </a:prstGeom>
        </p:spPr>
      </p:pic>
      <p:sp>
        <p:nvSpPr>
          <p:cNvPr id="7" name="Rectangle 6"/>
          <p:cNvSpPr/>
          <p:nvPr/>
        </p:nvSpPr>
        <p:spPr>
          <a:xfrm>
            <a:off x="3384414" y="5616117"/>
            <a:ext cx="4572000" cy="646331"/>
          </a:xfrm>
          <a:prstGeom prst="rect">
            <a:avLst/>
          </a:prstGeom>
        </p:spPr>
        <p:txBody>
          <a:bodyPr>
            <a:spAutoFit/>
          </a:bodyPr>
          <a:lstStyle/>
          <a:p>
            <a:r>
              <a:rPr lang="en-US" dirty="0"/>
              <a:t>Reflective</a:t>
            </a:r>
          </a:p>
          <a:p>
            <a:r>
              <a:rPr lang="en-US" dirty="0"/>
              <a:t>Student Growth Metrics</a:t>
            </a:r>
          </a:p>
        </p:txBody>
      </p:sp>
      <p:sp>
        <p:nvSpPr>
          <p:cNvPr id="8" name="Rectangle 7"/>
          <p:cNvSpPr/>
          <p:nvPr/>
        </p:nvSpPr>
        <p:spPr>
          <a:xfrm>
            <a:off x="247811" y="5673129"/>
            <a:ext cx="4572000" cy="646331"/>
          </a:xfrm>
          <a:prstGeom prst="rect">
            <a:avLst/>
          </a:prstGeom>
        </p:spPr>
        <p:txBody>
          <a:bodyPr>
            <a:spAutoFit/>
          </a:bodyPr>
          <a:lstStyle/>
          <a:p>
            <a:r>
              <a:rPr lang="en-US" dirty="0"/>
              <a:t>Forward-Looking</a:t>
            </a:r>
          </a:p>
          <a:p>
            <a:r>
              <a:rPr lang="en-US" dirty="0"/>
              <a:t>Student Projections</a:t>
            </a:r>
          </a:p>
        </p:txBody>
      </p:sp>
      <p:sp>
        <p:nvSpPr>
          <p:cNvPr id="9" name="TextBox 8"/>
          <p:cNvSpPr txBox="1"/>
          <p:nvPr/>
        </p:nvSpPr>
        <p:spPr>
          <a:xfrm>
            <a:off x="3389872" y="1025126"/>
            <a:ext cx="4600354" cy="1967205"/>
          </a:xfrm>
          <a:prstGeom prst="rect">
            <a:avLst/>
          </a:prstGeom>
          <a:noFill/>
        </p:spPr>
        <p:txBody>
          <a:bodyPr wrap="square" rtlCol="0">
            <a:spAutoFit/>
          </a:bodyPr>
          <a:lstStyle/>
          <a:p>
            <a:pPr lvl="0" defTabSz="365760">
              <a:lnSpc>
                <a:spcPct val="70000"/>
              </a:lnSpc>
              <a:spcBef>
                <a:spcPts val="800"/>
              </a:spcBef>
              <a:buClr>
                <a:srgbClr val="0074BE"/>
              </a:buClr>
              <a:buSzPct val="80000"/>
            </a:pPr>
            <a:r>
              <a:rPr lang="en-US" sz="2000" b="1" dirty="0" smtClean="0">
                <a:solidFill>
                  <a:srgbClr val="04304B"/>
                </a:solidFill>
              </a:rPr>
              <a:t>Educators</a:t>
            </a:r>
            <a:endParaRPr lang="en-US" sz="2000" b="1" dirty="0">
              <a:solidFill>
                <a:srgbClr val="04304B"/>
              </a:solidFill>
            </a:endParaRPr>
          </a:p>
          <a:p>
            <a:pPr marL="182880" lvl="0" indent="-182880" defTabSz="365760">
              <a:lnSpc>
                <a:spcPts val="1400"/>
              </a:lnSpc>
              <a:spcBef>
                <a:spcPts val="800"/>
              </a:spcBef>
              <a:buClr>
                <a:srgbClr val="0074BE"/>
              </a:buClr>
              <a:buSzPct val="80000"/>
              <a:buFont typeface="Arial" pitchFamily="34" charset="0"/>
              <a:buChar char="•"/>
            </a:pPr>
            <a:r>
              <a:rPr lang="en-US" sz="1200" dirty="0">
                <a:solidFill>
                  <a:srgbClr val="04304B"/>
                </a:solidFill>
              </a:rPr>
              <a:t>How much have teachers/schools/districts influenced student growth in the past?</a:t>
            </a:r>
          </a:p>
          <a:p>
            <a:pPr lvl="0" defTabSz="365760">
              <a:lnSpc>
                <a:spcPct val="85000"/>
              </a:lnSpc>
              <a:spcBef>
                <a:spcPts val="800"/>
              </a:spcBef>
              <a:buClr>
                <a:srgbClr val="0074BE"/>
              </a:buClr>
              <a:buSzPct val="80000"/>
            </a:pPr>
            <a:endParaRPr lang="en-US" sz="1400" b="1" dirty="0">
              <a:solidFill>
                <a:srgbClr val="04304B"/>
              </a:solidFill>
            </a:endParaRPr>
          </a:p>
          <a:p>
            <a:pPr lvl="0" defTabSz="365760">
              <a:lnSpc>
                <a:spcPct val="60000"/>
              </a:lnSpc>
              <a:spcBef>
                <a:spcPts val="800"/>
              </a:spcBef>
              <a:buClr>
                <a:srgbClr val="0074BE"/>
              </a:buClr>
              <a:buSzPct val="80000"/>
            </a:pPr>
            <a:r>
              <a:rPr lang="en-US" sz="2000" b="1" dirty="0" smtClean="0">
                <a:solidFill>
                  <a:srgbClr val="04304B"/>
                </a:solidFill>
              </a:rPr>
              <a:t>Students</a:t>
            </a:r>
            <a:endParaRPr lang="en-US" sz="2000" b="1" dirty="0">
              <a:solidFill>
                <a:srgbClr val="04304B"/>
              </a:solidFill>
            </a:endParaRPr>
          </a:p>
          <a:p>
            <a:pPr marL="182880" lvl="0" indent="-182880" defTabSz="365760">
              <a:lnSpc>
                <a:spcPts val="1400"/>
              </a:lnSpc>
              <a:spcBef>
                <a:spcPts val="800"/>
              </a:spcBef>
              <a:buClr>
                <a:srgbClr val="0074BE"/>
              </a:buClr>
              <a:buSzPct val="80000"/>
              <a:buFont typeface="Arial" pitchFamily="34" charset="0"/>
              <a:buChar char="•"/>
            </a:pPr>
            <a:r>
              <a:rPr lang="en-US" sz="1200" dirty="0">
                <a:solidFill>
                  <a:srgbClr val="04304B"/>
                </a:solidFill>
              </a:rPr>
              <a:t>How likely are students to be successful in the future</a:t>
            </a:r>
            <a:r>
              <a:rPr lang="en-US" sz="1200" dirty="0" smtClean="0">
                <a:solidFill>
                  <a:srgbClr val="04304B"/>
                </a:solidFill>
              </a:rPr>
              <a:t>?</a:t>
            </a:r>
          </a:p>
          <a:p>
            <a:pPr lvl="0" defTabSz="365760">
              <a:lnSpc>
                <a:spcPct val="60000"/>
              </a:lnSpc>
              <a:spcBef>
                <a:spcPts val="800"/>
              </a:spcBef>
              <a:buClr>
                <a:srgbClr val="0074BE"/>
              </a:buClr>
              <a:buSzPct val="80000"/>
            </a:pPr>
            <a:r>
              <a:rPr lang="en-US" sz="1400" b="1" dirty="0">
                <a:solidFill>
                  <a:srgbClr val="04304B"/>
                </a:solidFill>
              </a:rPr>
              <a:t/>
            </a:r>
            <a:br>
              <a:rPr lang="en-US" sz="1400" b="1" dirty="0">
                <a:solidFill>
                  <a:srgbClr val="04304B"/>
                </a:solidFill>
              </a:rPr>
            </a:br>
            <a:endParaRPr lang="en-US" sz="1200" dirty="0">
              <a:solidFill>
                <a:srgbClr val="04304B"/>
              </a:solidFill>
            </a:endParaRPr>
          </a:p>
        </p:txBody>
      </p:sp>
    </p:spTree>
    <p:extLst>
      <p:ext uri="{BB962C8B-B14F-4D97-AF65-F5344CB8AC3E}">
        <p14:creationId xmlns:p14="http://schemas.microsoft.com/office/powerpoint/2010/main" val="119533022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Unraveling Student Success</a:t>
            </a:r>
            <a:endParaRPr lang="en-US" dirty="0"/>
          </a:p>
        </p:txBody>
      </p:sp>
      <p:sp>
        <p:nvSpPr>
          <p:cNvPr id="3" name="Text Placeholder 2"/>
          <p:cNvSpPr>
            <a:spLocks noGrp="1"/>
          </p:cNvSpPr>
          <p:nvPr>
            <p:ph type="body" sz="quarter" idx="11"/>
          </p:nvPr>
        </p:nvSpPr>
        <p:spPr>
          <a:xfrm>
            <a:off x="3056363" y="192024"/>
            <a:ext cx="6158519" cy="430887"/>
          </a:xfrm>
        </p:spPr>
        <p:txBody>
          <a:bodyPr/>
          <a:lstStyle/>
          <a:p>
            <a:r>
              <a:rPr lang="en-US" dirty="0" smtClean="0"/>
              <a:t>Assist teachers and students to achieve their best</a:t>
            </a:r>
            <a:endParaRPr lang="en-US" dirty="0"/>
          </a:p>
        </p:txBody>
      </p:sp>
      <p:sp>
        <p:nvSpPr>
          <p:cNvPr id="7" name="Rectangle 6"/>
          <p:cNvSpPr/>
          <p:nvPr/>
        </p:nvSpPr>
        <p:spPr>
          <a:xfrm>
            <a:off x="3384414" y="5616117"/>
            <a:ext cx="4572000" cy="646331"/>
          </a:xfrm>
          <a:prstGeom prst="rect">
            <a:avLst/>
          </a:prstGeom>
        </p:spPr>
        <p:txBody>
          <a:bodyPr>
            <a:spAutoFit/>
          </a:bodyPr>
          <a:lstStyle/>
          <a:p>
            <a:r>
              <a:rPr lang="en-US" dirty="0"/>
              <a:t>Reflective</a:t>
            </a:r>
          </a:p>
          <a:p>
            <a:r>
              <a:rPr lang="en-US" dirty="0"/>
              <a:t>Student Growth Metrics</a:t>
            </a:r>
          </a:p>
        </p:txBody>
      </p:sp>
      <p:sp>
        <p:nvSpPr>
          <p:cNvPr id="8" name="Rectangle 7"/>
          <p:cNvSpPr/>
          <p:nvPr/>
        </p:nvSpPr>
        <p:spPr>
          <a:xfrm>
            <a:off x="247811" y="5673129"/>
            <a:ext cx="4572000" cy="646331"/>
          </a:xfrm>
          <a:prstGeom prst="rect">
            <a:avLst/>
          </a:prstGeom>
        </p:spPr>
        <p:txBody>
          <a:bodyPr>
            <a:spAutoFit/>
          </a:bodyPr>
          <a:lstStyle/>
          <a:p>
            <a:r>
              <a:rPr lang="en-US" dirty="0"/>
              <a:t>Forward-Looking</a:t>
            </a:r>
          </a:p>
          <a:p>
            <a:r>
              <a:rPr lang="en-US" dirty="0"/>
              <a:t>Student Projections</a:t>
            </a:r>
          </a:p>
        </p:txBody>
      </p:sp>
      <p:sp>
        <p:nvSpPr>
          <p:cNvPr id="9" name="TextBox 8"/>
          <p:cNvSpPr txBox="1"/>
          <p:nvPr/>
        </p:nvSpPr>
        <p:spPr>
          <a:xfrm>
            <a:off x="3389872" y="1025126"/>
            <a:ext cx="4600354" cy="2107244"/>
          </a:xfrm>
          <a:prstGeom prst="rect">
            <a:avLst/>
          </a:prstGeom>
          <a:noFill/>
        </p:spPr>
        <p:txBody>
          <a:bodyPr wrap="square" rtlCol="0">
            <a:spAutoFit/>
          </a:bodyPr>
          <a:lstStyle/>
          <a:p>
            <a:pPr lvl="0" defTabSz="365760">
              <a:lnSpc>
                <a:spcPct val="60000"/>
              </a:lnSpc>
              <a:spcBef>
                <a:spcPts val="800"/>
              </a:spcBef>
              <a:buClr>
                <a:srgbClr val="0074BE"/>
              </a:buClr>
              <a:buSzPct val="80000"/>
            </a:pPr>
            <a:r>
              <a:rPr lang="en-US" sz="2000" b="1" dirty="0" smtClean="0">
                <a:solidFill>
                  <a:srgbClr val="04304B"/>
                </a:solidFill>
              </a:rPr>
              <a:t>Elements</a:t>
            </a:r>
            <a:endParaRPr lang="en-US" sz="2000" b="1" dirty="0">
              <a:solidFill>
                <a:srgbClr val="04304B"/>
              </a:solidFill>
            </a:endParaRPr>
          </a:p>
          <a:p>
            <a:pPr marL="182880" lvl="0" indent="-182880" defTabSz="365760">
              <a:lnSpc>
                <a:spcPts val="1400"/>
              </a:lnSpc>
              <a:spcBef>
                <a:spcPts val="800"/>
              </a:spcBef>
              <a:buClr>
                <a:srgbClr val="0074BE"/>
              </a:buClr>
              <a:buSzPct val="80000"/>
              <a:buFont typeface="Arial" pitchFamily="34" charset="0"/>
              <a:buChar char="•"/>
            </a:pPr>
            <a:r>
              <a:rPr lang="en-US" sz="1200" dirty="0" smtClean="0">
                <a:solidFill>
                  <a:srgbClr val="04304B"/>
                </a:solidFill>
              </a:rPr>
              <a:t>Growth models based on reflective and forward looking analytics</a:t>
            </a:r>
          </a:p>
          <a:p>
            <a:pPr marL="182880" lvl="0" indent="-182880" defTabSz="365760">
              <a:lnSpc>
                <a:spcPts val="1400"/>
              </a:lnSpc>
              <a:spcBef>
                <a:spcPts val="800"/>
              </a:spcBef>
              <a:buClr>
                <a:srgbClr val="0074BE"/>
              </a:buClr>
              <a:buSzPct val="80000"/>
              <a:buFont typeface="Arial" pitchFamily="34" charset="0"/>
              <a:buChar char="•"/>
            </a:pPr>
            <a:r>
              <a:rPr lang="en-US" sz="1200" dirty="0" smtClean="0">
                <a:solidFill>
                  <a:srgbClr val="04304B"/>
                </a:solidFill>
              </a:rPr>
              <a:t>Accurate linkages between teachers and students to attribute the amount of growth a student has experienced with each teacher</a:t>
            </a:r>
          </a:p>
          <a:p>
            <a:pPr marL="182880" lvl="0" indent="-182880" defTabSz="365760">
              <a:lnSpc>
                <a:spcPts val="1400"/>
              </a:lnSpc>
              <a:spcBef>
                <a:spcPts val="800"/>
              </a:spcBef>
              <a:buClr>
                <a:srgbClr val="0074BE"/>
              </a:buClr>
              <a:buSzPct val="80000"/>
              <a:buFont typeface="Arial" pitchFamily="34" charset="0"/>
              <a:buChar char="•"/>
            </a:pPr>
            <a:r>
              <a:rPr lang="en-US" sz="1200" dirty="0" smtClean="0">
                <a:solidFill>
                  <a:srgbClr val="04304B"/>
                </a:solidFill>
              </a:rPr>
              <a:t>Results as a service</a:t>
            </a:r>
          </a:p>
          <a:p>
            <a:pPr marL="182880" lvl="0" indent="-182880" defTabSz="365760">
              <a:lnSpc>
                <a:spcPts val="1400"/>
              </a:lnSpc>
              <a:spcBef>
                <a:spcPts val="800"/>
              </a:spcBef>
              <a:buClr>
                <a:srgbClr val="0074BE"/>
              </a:buClr>
              <a:buSzPct val="80000"/>
              <a:buFont typeface="Arial" pitchFamily="34" charset="0"/>
              <a:buChar char="•"/>
            </a:pPr>
            <a:r>
              <a:rPr lang="en-US" sz="1200" dirty="0" smtClean="0">
                <a:solidFill>
                  <a:srgbClr val="04304B"/>
                </a:solidFill>
              </a:rPr>
              <a:t>Reports that dig into diagnostic information as well as customized reports so that administrators can explore data</a:t>
            </a:r>
          </a:p>
          <a:p>
            <a:pPr lvl="0" defTabSz="365760">
              <a:lnSpc>
                <a:spcPct val="60000"/>
              </a:lnSpc>
              <a:spcBef>
                <a:spcPts val="800"/>
              </a:spcBef>
              <a:buClr>
                <a:srgbClr val="0074BE"/>
              </a:buClr>
              <a:buSzPct val="80000"/>
            </a:pPr>
            <a:r>
              <a:rPr lang="en-US" sz="1400" b="1" dirty="0">
                <a:solidFill>
                  <a:srgbClr val="04304B"/>
                </a:solidFill>
              </a:rPr>
              <a:t/>
            </a:r>
            <a:br>
              <a:rPr lang="en-US" sz="1400" b="1" dirty="0">
                <a:solidFill>
                  <a:srgbClr val="04304B"/>
                </a:solidFill>
              </a:rPr>
            </a:br>
            <a:endParaRPr lang="en-US" sz="1200" dirty="0">
              <a:solidFill>
                <a:srgbClr val="04304B"/>
              </a:solidFill>
            </a:endParaRPr>
          </a:p>
        </p:txBody>
      </p:sp>
    </p:spTree>
    <p:extLst>
      <p:ext uri="{BB962C8B-B14F-4D97-AF65-F5344CB8AC3E}">
        <p14:creationId xmlns:p14="http://schemas.microsoft.com/office/powerpoint/2010/main" val="202850013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264154"/>
            <a:ext cx="2515438" cy="338554"/>
          </a:xfrm>
        </p:spPr>
        <p:txBody>
          <a:bodyPr/>
          <a:lstStyle/>
          <a:p>
            <a:r>
              <a:rPr lang="en-US" dirty="0"/>
              <a:t>Correlation</a:t>
            </a:r>
          </a:p>
        </p:txBody>
      </p:sp>
      <p:sp>
        <p:nvSpPr>
          <p:cNvPr id="3" name="Text Placeholder 2"/>
          <p:cNvSpPr>
            <a:spLocks noGrp="1"/>
          </p:cNvSpPr>
          <p:nvPr>
            <p:ph type="body" sz="quarter" idx="12"/>
          </p:nvPr>
        </p:nvSpPr>
        <p:spPr/>
        <p:txBody>
          <a:bodyPr/>
          <a:lstStyle/>
          <a:p>
            <a:r>
              <a:rPr lang="en-US" dirty="0"/>
              <a:t>            </a:t>
            </a:r>
            <a:r>
              <a:rPr lang="en-US" dirty="0">
                <a:solidFill>
                  <a:schemeClr val="tx1"/>
                </a:solidFill>
              </a:rPr>
              <a:t>Achievement </a:t>
            </a:r>
            <a:r>
              <a:rPr lang="en-US" dirty="0" smtClean="0">
                <a:solidFill>
                  <a:schemeClr val="tx1"/>
                </a:solidFill>
              </a:rPr>
              <a:t>and Poverty</a:t>
            </a:r>
            <a:endParaRPr lang="en-US" dirty="0">
              <a:solidFill>
                <a:schemeClr val="tx1"/>
              </a:solidFill>
            </a:endParaRPr>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232" y="1075766"/>
            <a:ext cx="6887536" cy="3629532"/>
          </a:xfrm>
          <a:prstGeom prst="rect">
            <a:avLst/>
          </a:prstGeom>
        </p:spPr>
      </p:pic>
    </p:spTree>
    <p:extLst>
      <p:ext uri="{BB962C8B-B14F-4D97-AF65-F5344CB8AC3E}">
        <p14:creationId xmlns:p14="http://schemas.microsoft.com/office/powerpoint/2010/main" val="243720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264154"/>
            <a:ext cx="2515438" cy="338554"/>
          </a:xfrm>
        </p:spPr>
        <p:txBody>
          <a:bodyPr/>
          <a:lstStyle/>
          <a:p>
            <a:r>
              <a:rPr lang="en-US" dirty="0"/>
              <a:t>Correlation</a:t>
            </a:r>
          </a:p>
        </p:txBody>
      </p:sp>
      <p:sp>
        <p:nvSpPr>
          <p:cNvPr id="3" name="Text Placeholder 2"/>
          <p:cNvSpPr>
            <a:spLocks noGrp="1"/>
          </p:cNvSpPr>
          <p:nvPr>
            <p:ph type="body" sz="quarter" idx="12"/>
          </p:nvPr>
        </p:nvSpPr>
        <p:spPr/>
        <p:txBody>
          <a:bodyPr/>
          <a:lstStyle/>
          <a:p>
            <a:r>
              <a:rPr lang="en-US" dirty="0"/>
              <a:t>             Academic growth </a:t>
            </a:r>
            <a:r>
              <a:rPr lang="en-US" dirty="0" smtClean="0"/>
              <a:t>and Poverty</a:t>
            </a:r>
            <a:endParaRPr lang="en-US" dirty="0"/>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85" y="1094741"/>
            <a:ext cx="6944694" cy="3591426"/>
          </a:xfrm>
          <a:prstGeom prst="rect">
            <a:avLst/>
          </a:prstGeom>
        </p:spPr>
      </p:pic>
    </p:spTree>
    <p:extLst>
      <p:ext uri="{BB962C8B-B14F-4D97-AF65-F5344CB8AC3E}">
        <p14:creationId xmlns:p14="http://schemas.microsoft.com/office/powerpoint/2010/main" val="342879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hevron 6"/>
          <p:cNvSpPr/>
          <p:nvPr/>
        </p:nvSpPr>
        <p:spPr bwMode="auto">
          <a:xfrm>
            <a:off x="4215689" y="4583623"/>
            <a:ext cx="3457575" cy="283464"/>
          </a:xfrm>
          <a:prstGeom prst="chevron">
            <a:avLst/>
          </a:prstGeom>
          <a:solidFill>
            <a:srgbClr val="1A59B9"/>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defTabSz="914355"/>
            <a:r>
              <a:rPr lang="en-US" sz="1600" b="1" dirty="0" smtClean="0">
                <a:solidFill>
                  <a:schemeClr val="bg1">
                    <a:lumMod val="95000"/>
                  </a:schemeClr>
                </a:solidFill>
                <a:latin typeface="Calibri" panose="020F0502020204030204" pitchFamily="34" charset="0"/>
              </a:rPr>
              <a:t>                     PROACTIVE</a:t>
            </a:r>
            <a:endParaRPr lang="en-US" sz="1400" b="1" dirty="0">
              <a:solidFill>
                <a:schemeClr val="bg1">
                  <a:lumMod val="95000"/>
                </a:schemeClr>
              </a:solidFill>
              <a:latin typeface="Calibri" panose="020F0502020204030204" pitchFamily="34" charset="0"/>
            </a:endParaRPr>
          </a:p>
        </p:txBody>
      </p:sp>
      <p:sp>
        <p:nvSpPr>
          <p:cNvPr id="8" name="Pentagon 7"/>
          <p:cNvSpPr/>
          <p:nvPr/>
        </p:nvSpPr>
        <p:spPr bwMode="auto">
          <a:xfrm>
            <a:off x="552376" y="4582353"/>
            <a:ext cx="3663313" cy="283464"/>
          </a:xfrm>
          <a:prstGeom prst="homePlate">
            <a:avLst/>
          </a:prstGeom>
          <a:solidFill>
            <a:srgbClr val="1A59B9"/>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defTabSz="914355"/>
            <a:r>
              <a:rPr lang="en-US" sz="1600" b="1" dirty="0" smtClean="0">
                <a:solidFill>
                  <a:schemeClr val="bg1">
                    <a:lumMod val="95000"/>
                  </a:schemeClr>
                </a:solidFill>
                <a:latin typeface="Calibri" panose="020F0502020204030204" pitchFamily="34" charset="0"/>
              </a:rPr>
              <a:t>                      INFORMATIONAL</a:t>
            </a:r>
            <a:endParaRPr lang="en-US" sz="1600" b="1" dirty="0">
              <a:solidFill>
                <a:schemeClr val="bg1">
                  <a:lumMod val="95000"/>
                </a:schemeClr>
              </a:solidFill>
              <a:latin typeface="Calibri" panose="020F0502020204030204" pitchFamily="34" charset="0"/>
            </a:endParaRPr>
          </a:p>
        </p:txBody>
      </p:sp>
      <p:sp>
        <p:nvSpPr>
          <p:cNvPr id="10" name="Pentagon 9"/>
          <p:cNvSpPr/>
          <p:nvPr/>
        </p:nvSpPr>
        <p:spPr bwMode="auto">
          <a:xfrm rot="16200000">
            <a:off x="-1806264" y="2494109"/>
            <a:ext cx="4451064" cy="283464"/>
          </a:xfrm>
          <a:prstGeom prst="homePlate">
            <a:avLst/>
          </a:prstGeom>
          <a:solidFill>
            <a:srgbClr val="1A59B9"/>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defTabSz="914355"/>
            <a:r>
              <a:rPr lang="en-US" sz="1600" b="1" dirty="0" smtClean="0">
                <a:solidFill>
                  <a:schemeClr val="bg1">
                    <a:lumMod val="95000"/>
                  </a:schemeClr>
                </a:solidFill>
                <a:latin typeface="Calibri" panose="020F0502020204030204" pitchFamily="34" charset="0"/>
              </a:rPr>
              <a:t>                            ANALYTIC </a:t>
            </a:r>
            <a:r>
              <a:rPr lang="en-US" sz="1600" b="1" dirty="0">
                <a:solidFill>
                  <a:schemeClr val="bg1">
                    <a:lumMod val="95000"/>
                  </a:schemeClr>
                </a:solidFill>
                <a:latin typeface="Calibri" panose="020F0502020204030204" pitchFamily="34" charset="0"/>
              </a:rPr>
              <a:t>MATURITY</a:t>
            </a:r>
          </a:p>
        </p:txBody>
      </p:sp>
      <p:pic>
        <p:nvPicPr>
          <p:cNvPr id="11" name="Picture 10" descr="Colab_blueOrbs.png"/>
          <p:cNvPicPr>
            <a:picLocks noChangeAspect="1"/>
          </p:cNvPicPr>
          <p:nvPr/>
        </p:nvPicPr>
        <p:blipFill>
          <a:blip r:embed="rId3"/>
          <a:stretch>
            <a:fillRect/>
          </a:stretch>
        </p:blipFill>
        <p:spPr>
          <a:xfrm>
            <a:off x="668648" y="3737710"/>
            <a:ext cx="1038297" cy="1038297"/>
          </a:xfrm>
          <a:prstGeom prst="rect">
            <a:avLst/>
          </a:prstGeom>
        </p:spPr>
      </p:pic>
      <p:sp>
        <p:nvSpPr>
          <p:cNvPr id="12" name="TextBox 11"/>
          <p:cNvSpPr txBox="1">
            <a:spLocks noChangeArrowheads="1"/>
          </p:cNvSpPr>
          <p:nvPr/>
        </p:nvSpPr>
        <p:spPr bwMode="auto">
          <a:xfrm>
            <a:off x="646731" y="4087580"/>
            <a:ext cx="1082135" cy="338554"/>
          </a:xfrm>
          <a:prstGeom prst="rect">
            <a:avLst/>
          </a:prstGeom>
          <a:noFill/>
          <a:ln w="9525">
            <a:noFill/>
            <a:miter lim="800000"/>
            <a:headEnd/>
            <a:tailEnd/>
          </a:ln>
        </p:spPr>
        <p:txBody>
          <a:bodyPr wrap="square" lIns="0" tIns="0" rIns="0" bIns="0" anchor="ctr">
            <a:prstTxWarp prst="textNoShape">
              <a:avLst/>
            </a:prstTxWarp>
            <a:spAutoFit/>
          </a:bodyPr>
          <a:lstStyle/>
          <a:p>
            <a:pPr algn="ctr"/>
            <a:r>
              <a:rPr lang="en-US" sz="1100" b="1" dirty="0">
                <a:solidFill>
                  <a:schemeClr val="bg1"/>
                </a:solidFill>
                <a:latin typeface="Calibri" panose="020F0502020204030204" pitchFamily="34" charset="0"/>
              </a:rPr>
              <a:t>Standard</a:t>
            </a:r>
          </a:p>
          <a:p>
            <a:pPr algn="ctr"/>
            <a:r>
              <a:rPr lang="en-US" sz="1100" b="1" dirty="0">
                <a:solidFill>
                  <a:schemeClr val="bg1"/>
                </a:solidFill>
                <a:latin typeface="Calibri" panose="020F0502020204030204" pitchFamily="34" charset="0"/>
              </a:rPr>
              <a:t>Reporting</a:t>
            </a:r>
          </a:p>
        </p:txBody>
      </p:sp>
      <p:pic>
        <p:nvPicPr>
          <p:cNvPr id="13" name="Picture 12" descr="Colab_blueOrbs.png"/>
          <p:cNvPicPr>
            <a:picLocks noChangeAspect="1"/>
          </p:cNvPicPr>
          <p:nvPr/>
        </p:nvPicPr>
        <p:blipFill>
          <a:blip r:embed="rId3"/>
          <a:stretch>
            <a:fillRect/>
          </a:stretch>
        </p:blipFill>
        <p:spPr>
          <a:xfrm>
            <a:off x="1555622" y="3265993"/>
            <a:ext cx="1038297" cy="1038297"/>
          </a:xfrm>
          <a:prstGeom prst="rect">
            <a:avLst/>
          </a:prstGeom>
        </p:spPr>
      </p:pic>
      <p:sp>
        <p:nvSpPr>
          <p:cNvPr id="14" name="TextBox 13"/>
          <p:cNvSpPr txBox="1">
            <a:spLocks noChangeArrowheads="1"/>
          </p:cNvSpPr>
          <p:nvPr/>
        </p:nvSpPr>
        <p:spPr bwMode="auto">
          <a:xfrm>
            <a:off x="1533705" y="3531226"/>
            <a:ext cx="1082135" cy="507831"/>
          </a:xfrm>
          <a:prstGeom prst="rect">
            <a:avLst/>
          </a:prstGeom>
          <a:noFill/>
          <a:ln w="9525">
            <a:noFill/>
            <a:miter lim="800000"/>
            <a:headEnd/>
            <a:tailEnd/>
          </a:ln>
        </p:spPr>
        <p:txBody>
          <a:bodyPr wrap="square" lIns="0" tIns="0" rIns="0" bIns="0" anchor="ctr">
            <a:prstTxWarp prst="textNoShape">
              <a:avLst/>
            </a:prstTxWarp>
            <a:spAutoFit/>
          </a:bodyPr>
          <a:lstStyle/>
          <a:p>
            <a:pPr algn="ctr"/>
            <a:r>
              <a:rPr lang="en-US" sz="1100" b="1" dirty="0">
                <a:solidFill>
                  <a:schemeClr val="bg1"/>
                </a:solidFill>
                <a:latin typeface="Calibri" panose="020F0502020204030204" pitchFamily="34" charset="0"/>
              </a:rPr>
              <a:t>Ad Hoc</a:t>
            </a:r>
          </a:p>
          <a:p>
            <a:pPr algn="ctr"/>
            <a:r>
              <a:rPr lang="en-US" sz="1100" b="1" dirty="0">
                <a:solidFill>
                  <a:schemeClr val="bg1"/>
                </a:solidFill>
                <a:latin typeface="Calibri" panose="020F0502020204030204" pitchFamily="34" charset="0"/>
              </a:rPr>
              <a:t>Query and</a:t>
            </a:r>
          </a:p>
          <a:p>
            <a:pPr algn="ctr"/>
            <a:r>
              <a:rPr lang="en-US" sz="1100" b="1" dirty="0">
                <a:solidFill>
                  <a:schemeClr val="bg1"/>
                </a:solidFill>
                <a:latin typeface="Calibri" panose="020F0502020204030204" pitchFamily="34" charset="0"/>
              </a:rPr>
              <a:t>Reporting</a:t>
            </a:r>
          </a:p>
        </p:txBody>
      </p:sp>
      <p:pic>
        <p:nvPicPr>
          <p:cNvPr id="15" name="Picture 14" descr="Colab_blueOrbs.png"/>
          <p:cNvPicPr>
            <a:picLocks noChangeAspect="1"/>
          </p:cNvPicPr>
          <p:nvPr/>
        </p:nvPicPr>
        <p:blipFill>
          <a:blip r:embed="rId3"/>
          <a:stretch>
            <a:fillRect/>
          </a:stretch>
        </p:blipFill>
        <p:spPr>
          <a:xfrm>
            <a:off x="2433866" y="2794279"/>
            <a:ext cx="1038297" cy="1038297"/>
          </a:xfrm>
          <a:prstGeom prst="rect">
            <a:avLst/>
          </a:prstGeom>
        </p:spPr>
      </p:pic>
      <p:sp>
        <p:nvSpPr>
          <p:cNvPr id="16" name="TextBox 15"/>
          <p:cNvSpPr txBox="1">
            <a:spLocks noChangeArrowheads="1"/>
          </p:cNvSpPr>
          <p:nvPr/>
        </p:nvSpPr>
        <p:spPr bwMode="auto">
          <a:xfrm>
            <a:off x="2411948" y="3144150"/>
            <a:ext cx="1082135" cy="338554"/>
          </a:xfrm>
          <a:prstGeom prst="rect">
            <a:avLst/>
          </a:prstGeom>
          <a:noFill/>
          <a:ln w="9525">
            <a:noFill/>
            <a:miter lim="800000"/>
            <a:headEnd/>
            <a:tailEnd/>
          </a:ln>
        </p:spPr>
        <p:txBody>
          <a:bodyPr wrap="square" lIns="0" tIns="0" rIns="0" bIns="0" anchor="ctr">
            <a:prstTxWarp prst="textNoShape">
              <a:avLst/>
            </a:prstTxWarp>
            <a:spAutoFit/>
          </a:bodyPr>
          <a:lstStyle/>
          <a:p>
            <a:pPr algn="ctr"/>
            <a:r>
              <a:rPr lang="en-US" sz="1100" b="1" dirty="0">
                <a:solidFill>
                  <a:schemeClr val="bg1"/>
                </a:solidFill>
                <a:latin typeface="Calibri" panose="020F0502020204030204" pitchFamily="34" charset="0"/>
              </a:rPr>
              <a:t>Query</a:t>
            </a:r>
          </a:p>
          <a:p>
            <a:pPr algn="ctr"/>
            <a:r>
              <a:rPr lang="en-US" sz="1100" b="1" dirty="0">
                <a:solidFill>
                  <a:schemeClr val="bg1"/>
                </a:solidFill>
                <a:latin typeface="Calibri" panose="020F0502020204030204" pitchFamily="34" charset="0"/>
              </a:rPr>
              <a:t>Drilldown</a:t>
            </a:r>
          </a:p>
        </p:txBody>
      </p:sp>
      <p:pic>
        <p:nvPicPr>
          <p:cNvPr id="17" name="Picture 16" descr="Colab_blueOrbs.png"/>
          <p:cNvPicPr>
            <a:picLocks noChangeAspect="1"/>
          </p:cNvPicPr>
          <p:nvPr/>
        </p:nvPicPr>
        <p:blipFill>
          <a:blip r:embed="rId3"/>
          <a:stretch>
            <a:fillRect/>
          </a:stretch>
        </p:blipFill>
        <p:spPr>
          <a:xfrm>
            <a:off x="3310994" y="2322565"/>
            <a:ext cx="1038297" cy="1038297"/>
          </a:xfrm>
          <a:prstGeom prst="rect">
            <a:avLst/>
          </a:prstGeom>
        </p:spPr>
      </p:pic>
      <p:sp>
        <p:nvSpPr>
          <p:cNvPr id="18" name="TextBox 17"/>
          <p:cNvSpPr txBox="1">
            <a:spLocks noChangeArrowheads="1"/>
          </p:cNvSpPr>
          <p:nvPr/>
        </p:nvSpPr>
        <p:spPr bwMode="auto">
          <a:xfrm>
            <a:off x="3289076" y="2757079"/>
            <a:ext cx="1082135" cy="169277"/>
          </a:xfrm>
          <a:prstGeom prst="rect">
            <a:avLst/>
          </a:prstGeom>
          <a:noFill/>
          <a:ln w="9525">
            <a:noFill/>
            <a:miter lim="800000"/>
            <a:headEnd/>
            <a:tailEnd/>
          </a:ln>
        </p:spPr>
        <p:txBody>
          <a:bodyPr wrap="square" lIns="0" tIns="0" rIns="0" bIns="0" anchor="ctr">
            <a:prstTxWarp prst="textNoShape">
              <a:avLst/>
            </a:prstTxWarp>
            <a:spAutoFit/>
          </a:bodyPr>
          <a:lstStyle/>
          <a:p>
            <a:pPr algn="ctr"/>
            <a:r>
              <a:rPr lang="en-US" sz="1100" b="1" dirty="0">
                <a:solidFill>
                  <a:schemeClr val="bg1"/>
                </a:solidFill>
                <a:latin typeface="Calibri" panose="020F0502020204030204" pitchFamily="34" charset="0"/>
              </a:rPr>
              <a:t>Alerting</a:t>
            </a:r>
          </a:p>
        </p:txBody>
      </p:sp>
      <p:pic>
        <p:nvPicPr>
          <p:cNvPr id="19" name="Picture 18" descr="Colab_blueOrbs.png"/>
          <p:cNvPicPr>
            <a:picLocks noChangeAspect="1"/>
          </p:cNvPicPr>
          <p:nvPr/>
        </p:nvPicPr>
        <p:blipFill>
          <a:blip r:embed="rId3"/>
          <a:stretch>
            <a:fillRect/>
          </a:stretch>
        </p:blipFill>
        <p:spPr>
          <a:xfrm>
            <a:off x="4137782" y="1850851"/>
            <a:ext cx="1038297" cy="1038297"/>
          </a:xfrm>
          <a:prstGeom prst="rect">
            <a:avLst/>
          </a:prstGeom>
        </p:spPr>
      </p:pic>
      <p:sp>
        <p:nvSpPr>
          <p:cNvPr id="20" name="TextBox 19"/>
          <p:cNvSpPr txBox="1">
            <a:spLocks noChangeArrowheads="1"/>
          </p:cNvSpPr>
          <p:nvPr/>
        </p:nvSpPr>
        <p:spPr bwMode="auto">
          <a:xfrm>
            <a:off x="4300013" y="2200723"/>
            <a:ext cx="713835" cy="338554"/>
          </a:xfrm>
          <a:prstGeom prst="rect">
            <a:avLst/>
          </a:prstGeom>
          <a:noFill/>
          <a:ln w="9525">
            <a:noFill/>
            <a:miter lim="800000"/>
            <a:headEnd/>
            <a:tailEnd/>
          </a:ln>
        </p:spPr>
        <p:txBody>
          <a:bodyPr wrap="square" lIns="0" tIns="0" rIns="0" bIns="0" anchor="ctr">
            <a:prstTxWarp prst="textNoShape">
              <a:avLst/>
            </a:prstTxWarp>
            <a:spAutoFit/>
          </a:bodyPr>
          <a:lstStyle/>
          <a:p>
            <a:pPr algn="ctr"/>
            <a:r>
              <a:rPr lang="en-US" sz="1100" b="1" dirty="0">
                <a:solidFill>
                  <a:schemeClr val="bg1"/>
                </a:solidFill>
                <a:latin typeface="Calibri" panose="020F0502020204030204" pitchFamily="34" charset="0"/>
              </a:rPr>
              <a:t>Statistical</a:t>
            </a:r>
          </a:p>
          <a:p>
            <a:pPr algn="ctr"/>
            <a:r>
              <a:rPr lang="en-US" sz="1100" b="1" dirty="0">
                <a:solidFill>
                  <a:schemeClr val="bg1"/>
                </a:solidFill>
                <a:latin typeface="Calibri" panose="020F0502020204030204" pitchFamily="34" charset="0"/>
              </a:rPr>
              <a:t>Analysis</a:t>
            </a:r>
          </a:p>
        </p:txBody>
      </p:sp>
      <p:pic>
        <p:nvPicPr>
          <p:cNvPr id="21" name="Picture 20" descr="Colab_blueOrbs.png"/>
          <p:cNvPicPr>
            <a:picLocks noChangeAspect="1"/>
          </p:cNvPicPr>
          <p:nvPr/>
        </p:nvPicPr>
        <p:blipFill>
          <a:blip r:embed="rId3"/>
          <a:stretch>
            <a:fillRect/>
          </a:stretch>
        </p:blipFill>
        <p:spPr>
          <a:xfrm>
            <a:off x="4998881" y="1353736"/>
            <a:ext cx="1038297" cy="1038297"/>
          </a:xfrm>
          <a:prstGeom prst="rect">
            <a:avLst/>
          </a:prstGeom>
        </p:spPr>
      </p:pic>
      <p:sp>
        <p:nvSpPr>
          <p:cNvPr id="22" name="TextBox 21"/>
          <p:cNvSpPr txBox="1">
            <a:spLocks noChangeArrowheads="1"/>
          </p:cNvSpPr>
          <p:nvPr/>
        </p:nvSpPr>
        <p:spPr bwMode="auto">
          <a:xfrm>
            <a:off x="5002364" y="1788251"/>
            <a:ext cx="1031335" cy="169277"/>
          </a:xfrm>
          <a:prstGeom prst="rect">
            <a:avLst/>
          </a:prstGeom>
          <a:noFill/>
          <a:ln w="9525">
            <a:noFill/>
            <a:miter lim="800000"/>
            <a:headEnd/>
            <a:tailEnd/>
          </a:ln>
        </p:spPr>
        <p:txBody>
          <a:bodyPr wrap="square" lIns="0" tIns="0" rIns="0" bIns="0" anchor="ctr">
            <a:prstTxWarp prst="textNoShape">
              <a:avLst/>
            </a:prstTxWarp>
            <a:spAutoFit/>
          </a:bodyPr>
          <a:lstStyle/>
          <a:p>
            <a:pPr algn="ctr"/>
            <a:r>
              <a:rPr lang="en-US" sz="1100" b="1" dirty="0">
                <a:solidFill>
                  <a:schemeClr val="bg1"/>
                </a:solidFill>
                <a:latin typeface="Calibri" panose="020F0502020204030204" pitchFamily="34" charset="0"/>
              </a:rPr>
              <a:t>Forecasting</a:t>
            </a:r>
          </a:p>
        </p:txBody>
      </p:sp>
      <p:pic>
        <p:nvPicPr>
          <p:cNvPr id="23" name="Picture 22" descr="Colab_blueOrbs.png"/>
          <p:cNvPicPr>
            <a:picLocks noChangeAspect="1"/>
          </p:cNvPicPr>
          <p:nvPr/>
        </p:nvPicPr>
        <p:blipFill>
          <a:blip r:embed="rId3"/>
          <a:stretch>
            <a:fillRect/>
          </a:stretch>
        </p:blipFill>
        <p:spPr>
          <a:xfrm>
            <a:off x="5850611" y="882025"/>
            <a:ext cx="1038297" cy="1038297"/>
          </a:xfrm>
          <a:prstGeom prst="rect">
            <a:avLst/>
          </a:prstGeom>
        </p:spPr>
      </p:pic>
      <p:sp>
        <p:nvSpPr>
          <p:cNvPr id="24" name="TextBox 23"/>
          <p:cNvSpPr txBox="1">
            <a:spLocks noChangeArrowheads="1"/>
          </p:cNvSpPr>
          <p:nvPr/>
        </p:nvSpPr>
        <p:spPr bwMode="auto">
          <a:xfrm>
            <a:off x="5790593" y="1185730"/>
            <a:ext cx="1158335" cy="430887"/>
          </a:xfrm>
          <a:prstGeom prst="rect">
            <a:avLst/>
          </a:prstGeom>
          <a:noFill/>
          <a:ln w="9525">
            <a:noFill/>
            <a:miter lim="800000"/>
            <a:headEnd/>
            <a:tailEnd/>
          </a:ln>
        </p:spPr>
        <p:txBody>
          <a:bodyPr wrap="square" anchor="ctr">
            <a:prstTxWarp prst="textNoShape">
              <a:avLst/>
            </a:prstTxWarp>
            <a:spAutoFit/>
          </a:bodyPr>
          <a:lstStyle/>
          <a:p>
            <a:pPr algn="ctr"/>
            <a:r>
              <a:rPr lang="en-US" sz="1100" b="1" dirty="0">
                <a:solidFill>
                  <a:schemeClr val="bg1"/>
                </a:solidFill>
                <a:latin typeface="Calibri" panose="020F0502020204030204" pitchFamily="34" charset="0"/>
              </a:rPr>
              <a:t>Predictive</a:t>
            </a:r>
          </a:p>
          <a:p>
            <a:pPr algn="ctr"/>
            <a:r>
              <a:rPr lang="en-US" sz="1100" b="1" dirty="0">
                <a:solidFill>
                  <a:schemeClr val="bg1"/>
                </a:solidFill>
                <a:latin typeface="Calibri" panose="020F0502020204030204" pitchFamily="34" charset="0"/>
              </a:rPr>
              <a:t>Modeling</a:t>
            </a:r>
          </a:p>
        </p:txBody>
      </p:sp>
      <p:pic>
        <p:nvPicPr>
          <p:cNvPr id="25" name="Picture 24" descr="Colab_blueOrbs.png"/>
          <p:cNvPicPr>
            <a:picLocks noChangeAspect="1"/>
          </p:cNvPicPr>
          <p:nvPr/>
        </p:nvPicPr>
        <p:blipFill>
          <a:blip r:embed="rId3"/>
          <a:stretch>
            <a:fillRect/>
          </a:stretch>
        </p:blipFill>
        <p:spPr>
          <a:xfrm>
            <a:off x="6739628" y="410311"/>
            <a:ext cx="1038297" cy="1038297"/>
          </a:xfrm>
          <a:prstGeom prst="rect">
            <a:avLst/>
          </a:prstGeom>
        </p:spPr>
      </p:pic>
      <p:sp>
        <p:nvSpPr>
          <p:cNvPr id="26" name="TextBox 25"/>
          <p:cNvSpPr txBox="1">
            <a:spLocks noChangeArrowheads="1"/>
          </p:cNvSpPr>
          <p:nvPr/>
        </p:nvSpPr>
        <p:spPr bwMode="auto">
          <a:xfrm>
            <a:off x="6512650" y="798651"/>
            <a:ext cx="1492250" cy="261610"/>
          </a:xfrm>
          <a:prstGeom prst="rect">
            <a:avLst/>
          </a:prstGeom>
          <a:noFill/>
          <a:ln w="9525">
            <a:noFill/>
            <a:miter lim="800000"/>
            <a:headEnd/>
            <a:tailEnd/>
          </a:ln>
        </p:spPr>
        <p:txBody>
          <a:bodyPr anchor="ctr">
            <a:prstTxWarp prst="textNoShape">
              <a:avLst/>
            </a:prstTxWarp>
            <a:spAutoFit/>
          </a:bodyPr>
          <a:lstStyle/>
          <a:p>
            <a:pPr algn="ctr"/>
            <a:r>
              <a:rPr lang="en-US" sz="1100" b="1" dirty="0">
                <a:solidFill>
                  <a:schemeClr val="bg1"/>
                </a:solidFill>
                <a:latin typeface="Calibri" panose="020F0502020204030204" pitchFamily="34" charset="0"/>
              </a:rPr>
              <a:t>Optimization</a:t>
            </a:r>
          </a:p>
        </p:txBody>
      </p:sp>
      <p:cxnSp>
        <p:nvCxnSpPr>
          <p:cNvPr id="40" name="Straight Arrow Connector 39"/>
          <p:cNvCxnSpPr/>
          <p:nvPr/>
        </p:nvCxnSpPr>
        <p:spPr bwMode="auto">
          <a:xfrm>
            <a:off x="3378385" y="782831"/>
            <a:ext cx="3340100" cy="1588"/>
          </a:xfrm>
          <a:prstGeom prst="straightConnector1">
            <a:avLst/>
          </a:prstGeom>
          <a:solidFill>
            <a:schemeClr val="accent1"/>
          </a:solidFill>
          <a:ln w="12700" cap="flat" cmpd="sng" algn="ctr">
            <a:solidFill>
              <a:schemeClr val="bg1"/>
            </a:solidFill>
            <a:prstDash val="solid"/>
            <a:round/>
            <a:headEnd type="arrow" w="med" len="med"/>
            <a:tailEnd type="none"/>
          </a:ln>
          <a:effectLst/>
        </p:spPr>
      </p:cxnSp>
      <p:sp>
        <p:nvSpPr>
          <p:cNvPr id="42" name="TextBox 41"/>
          <p:cNvSpPr txBox="1"/>
          <p:nvPr/>
        </p:nvSpPr>
        <p:spPr>
          <a:xfrm>
            <a:off x="294483" y="628943"/>
            <a:ext cx="3083902" cy="307777"/>
          </a:xfrm>
          <a:prstGeom prst="rect">
            <a:avLst/>
          </a:prstGeom>
          <a:noFill/>
        </p:spPr>
        <p:txBody>
          <a:bodyPr wrap="square" rtlCol="0" anchor="ctr">
            <a:spAutoFit/>
          </a:bodyPr>
          <a:lstStyle/>
          <a:p>
            <a:pPr algn="r"/>
            <a:r>
              <a:rPr lang="en-US" sz="1400" dirty="0">
                <a:solidFill>
                  <a:srgbClr val="FFFFFF"/>
                </a:solidFill>
                <a:latin typeface="Calibri" panose="020F0502020204030204" pitchFamily="34" charset="0"/>
              </a:rPr>
              <a:t>What is the best outcome?</a:t>
            </a:r>
          </a:p>
        </p:txBody>
      </p:sp>
      <p:sp>
        <p:nvSpPr>
          <p:cNvPr id="44" name="Rectangle 43"/>
          <p:cNvSpPr/>
          <p:nvPr/>
        </p:nvSpPr>
        <p:spPr>
          <a:xfrm>
            <a:off x="678696" y="121270"/>
            <a:ext cx="6553200" cy="461665"/>
          </a:xfrm>
          <a:prstGeom prst="rect">
            <a:avLst/>
          </a:prstGeom>
        </p:spPr>
        <p:txBody>
          <a:bodyPr wrap="square">
            <a:spAutoFit/>
          </a:bodyPr>
          <a:lstStyle/>
          <a:p>
            <a:r>
              <a:rPr lang="en-US" sz="2400" kern="500" spc="20" dirty="0">
                <a:solidFill>
                  <a:schemeClr val="accent1"/>
                </a:solidFill>
                <a:latin typeface="Calibri" panose="020F0502020204030204" pitchFamily="34" charset="0"/>
              </a:rPr>
              <a:t>Decision-Making Spectrum</a:t>
            </a:r>
            <a:endParaRPr lang="en-US" sz="2400" kern="500" spc="2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10966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Using Data Differently</a:t>
            </a:r>
            <a:endParaRPr lang="en-US" dirty="0"/>
          </a:p>
        </p:txBody>
      </p:sp>
      <p:sp>
        <p:nvSpPr>
          <p:cNvPr id="6" name="Content Placeholder 5"/>
          <p:cNvSpPr>
            <a:spLocks noGrp="1"/>
          </p:cNvSpPr>
          <p:nvPr>
            <p:ph sz="quarter" idx="14"/>
          </p:nvPr>
        </p:nvSpPr>
        <p:spPr>
          <a:xfrm>
            <a:off x="3127248" y="996694"/>
            <a:ext cx="6016752" cy="4149464"/>
          </a:xfrm>
        </p:spPr>
        <p:txBody>
          <a:bodyPr>
            <a:normAutofit/>
          </a:bodyPr>
          <a:lstStyle/>
          <a:p>
            <a:pPr marL="214313" indent="-214313"/>
            <a:r>
              <a:rPr lang="en-US" dirty="0"/>
              <a:t>Be proactive vs. reactive </a:t>
            </a:r>
          </a:p>
          <a:p>
            <a:pPr marL="214313" indent="-214313"/>
            <a:endParaRPr lang="en-US" dirty="0" smtClean="0"/>
          </a:p>
          <a:p>
            <a:pPr marL="214313" indent="-214313"/>
            <a:r>
              <a:rPr lang="en-US" dirty="0" smtClean="0"/>
              <a:t>Identify </a:t>
            </a:r>
            <a:r>
              <a:rPr lang="en-US" dirty="0"/>
              <a:t>and prioritize </a:t>
            </a:r>
            <a:r>
              <a:rPr lang="en-US" dirty="0" smtClean="0"/>
              <a:t>highest-impact issues</a:t>
            </a:r>
            <a:endParaRPr lang="en-US" dirty="0"/>
          </a:p>
          <a:p>
            <a:pPr marL="214313" indent="-214313"/>
            <a:endParaRPr lang="en-US" dirty="0" smtClean="0"/>
          </a:p>
          <a:p>
            <a:pPr marL="214313" indent="-214313"/>
            <a:r>
              <a:rPr lang="en-US" dirty="0"/>
              <a:t>Combine data from many data sources to improve informed decision making</a:t>
            </a:r>
          </a:p>
          <a:p>
            <a:pPr marL="214313" indent="-214313"/>
            <a:endParaRPr lang="en-US" dirty="0" smtClean="0"/>
          </a:p>
          <a:p>
            <a:pPr marL="214313" indent="-214313"/>
            <a:r>
              <a:rPr lang="en-US" dirty="0" smtClean="0"/>
              <a:t>Seek </a:t>
            </a:r>
            <a:r>
              <a:rPr lang="en-US" dirty="0"/>
              <a:t>actionable insights from data</a:t>
            </a:r>
          </a:p>
          <a:p>
            <a:pPr marL="214313" indent="-214313"/>
            <a:endParaRPr lang="en-US" dirty="0" smtClean="0"/>
          </a:p>
          <a:p>
            <a:pPr marL="214313" indent="-214313"/>
            <a:r>
              <a:rPr lang="en-US" dirty="0" smtClean="0"/>
              <a:t>Use data to inform meaningful policy</a:t>
            </a:r>
            <a:r>
              <a:rPr lang="en-US" dirty="0"/>
              <a:t>, </a:t>
            </a:r>
            <a:r>
              <a:rPr lang="en-US" dirty="0" smtClean="0"/>
              <a:t>procedure</a:t>
            </a:r>
            <a:r>
              <a:rPr lang="en-US" dirty="0"/>
              <a:t>, </a:t>
            </a:r>
            <a:r>
              <a:rPr lang="en-US" dirty="0" smtClean="0"/>
              <a:t>and practice</a:t>
            </a:r>
            <a:r>
              <a:rPr lang="en-US" dirty="0"/>
              <a:t>.</a:t>
            </a:r>
          </a:p>
          <a:p>
            <a:pPr marL="0" indent="0">
              <a:buNone/>
            </a:pPr>
            <a:endParaRPr lang="en-US" dirty="0"/>
          </a:p>
        </p:txBody>
      </p:sp>
      <p:sp>
        <p:nvSpPr>
          <p:cNvPr id="4" name="Text Placeholder 3"/>
          <p:cNvSpPr>
            <a:spLocks noGrp="1"/>
          </p:cNvSpPr>
          <p:nvPr>
            <p:ph type="body" sz="quarter" idx="13"/>
          </p:nvPr>
        </p:nvSpPr>
        <p:spPr>
          <a:xfrm>
            <a:off x="10343" y="1119199"/>
            <a:ext cx="2304288" cy="301621"/>
          </a:xfrm>
        </p:spPr>
        <p:txBody>
          <a:bodyPr/>
          <a:lstStyle/>
          <a:p>
            <a:r>
              <a:rPr lang="en-US" sz="1600" dirty="0" smtClean="0">
                <a:latin typeface="Bookman Old Style" panose="02050604050505020204" pitchFamily="18" charset="0"/>
              </a:rPr>
              <a:t>If you</a:t>
            </a:r>
            <a:endParaRPr lang="en-US" sz="1600" dirty="0">
              <a:latin typeface="Bookman Old Style" panose="02050604050505020204" pitchFamily="18" charset="0"/>
            </a:endParaRPr>
          </a:p>
        </p:txBody>
      </p:sp>
      <p:sp>
        <p:nvSpPr>
          <p:cNvPr id="9" name="Text Placeholder 3"/>
          <p:cNvSpPr txBox="1">
            <a:spLocks/>
          </p:cNvSpPr>
          <p:nvPr/>
        </p:nvSpPr>
        <p:spPr>
          <a:xfrm>
            <a:off x="370403" y="1283976"/>
            <a:ext cx="2756845" cy="458587"/>
          </a:xfrm>
          <a:prstGeom prst="rect">
            <a:avLst/>
          </a:prstGeom>
        </p:spPr>
        <p:txBody>
          <a:bodyPr vert="horz" wrap="square" lIns="91440" tIns="45720" rIns="91440" bIns="45720" rtlCol="0" anchor="t" anchorCtr="0">
            <a:spAutoFit/>
          </a:bodyPr>
          <a:lstStyle>
            <a:lvl1pPr marL="0" indent="-182880" algn="l" defTabSz="365760" rtl="0" eaLnBrk="1" latinLnBrk="0" hangingPunct="1">
              <a:lnSpc>
                <a:spcPct val="85000"/>
              </a:lnSpc>
              <a:spcBef>
                <a:spcPts val="800"/>
              </a:spcBef>
              <a:spcAft>
                <a:spcPts val="0"/>
              </a:spcAft>
              <a:buClr>
                <a:schemeClr val="accent1"/>
              </a:buClr>
              <a:buSzPct val="80000"/>
              <a:buFont typeface="Arial" pitchFamily="34" charset="0"/>
              <a:buNone/>
              <a:defRPr sz="2000" b="0" kern="1200" cap="none" baseline="0">
                <a:solidFill>
                  <a:schemeClr val="bg1"/>
                </a:solidFill>
                <a:effectLst/>
                <a:latin typeface="+mn-lt"/>
                <a:ea typeface="+mn-ea"/>
                <a:cs typeface="+mn-cs"/>
              </a:defRPr>
            </a:lvl1pPr>
            <a:lvl2pPr marL="365760" indent="-182880" algn="l" defTabSz="365760" rtl="0" eaLnBrk="1" latinLnBrk="0" hangingPunct="1">
              <a:lnSpc>
                <a:spcPct val="85000"/>
              </a:lnSpc>
              <a:spcBef>
                <a:spcPts val="800"/>
              </a:spcBef>
              <a:spcAft>
                <a:spcPts val="0"/>
              </a:spcAft>
              <a:buClr>
                <a:schemeClr val="tx1">
                  <a:lumMod val="65000"/>
                  <a:lumOff val="35000"/>
                </a:schemeClr>
              </a:buClr>
              <a:buSzPct val="80000"/>
              <a:buFont typeface="Arial" pitchFamily="34" charset="0"/>
              <a:buChar char="•"/>
              <a:tabLst/>
              <a:defRPr sz="1800" kern="1200" baseline="0">
                <a:solidFill>
                  <a:schemeClr val="tx1">
                    <a:lumMod val="65000"/>
                    <a:lumOff val="35000"/>
                  </a:schemeClr>
                </a:solidFill>
                <a:latin typeface="+mn-lt"/>
                <a:ea typeface="+mn-ea"/>
                <a:cs typeface="+mn-cs"/>
              </a:defRPr>
            </a:lvl2pPr>
            <a:lvl3pPr marL="548640" indent="-182880" algn="l" defTabSz="365760" rtl="0" eaLnBrk="1" latinLnBrk="0" hangingPunct="1">
              <a:lnSpc>
                <a:spcPct val="85000"/>
              </a:lnSpc>
              <a:spcBef>
                <a:spcPts val="800"/>
              </a:spcBef>
              <a:spcAft>
                <a:spcPts val="0"/>
              </a:spcAft>
              <a:buClr>
                <a:schemeClr val="tx1">
                  <a:lumMod val="65000"/>
                  <a:lumOff val="35000"/>
                </a:schemeClr>
              </a:buClr>
              <a:buSzPct val="100000"/>
              <a:buFont typeface="Calibri" panose="020F0502020204030204" pitchFamily="34" charset="0"/>
              <a:buChar char="-"/>
              <a:defRPr sz="1400" kern="1200" baseline="0">
                <a:solidFill>
                  <a:schemeClr val="tx1">
                    <a:lumMod val="65000"/>
                    <a:lumOff val="35000"/>
                  </a:schemeClr>
                </a:solidFill>
                <a:latin typeface="+mn-lt"/>
                <a:ea typeface="+mn-ea"/>
                <a:cs typeface="+mn-cs"/>
              </a:defRPr>
            </a:lvl3pPr>
            <a:lvl4pPr marL="73152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200" kern="1200" baseline="0">
                <a:solidFill>
                  <a:schemeClr val="tx1">
                    <a:lumMod val="65000"/>
                    <a:lumOff val="35000"/>
                  </a:schemeClr>
                </a:solidFill>
                <a:latin typeface="+mn-lt"/>
                <a:ea typeface="+mn-ea"/>
                <a:cs typeface="+mn-cs"/>
              </a:defRPr>
            </a:lvl4pPr>
            <a:lvl5pPr marL="91440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000" kern="1200" baseline="0">
                <a:solidFill>
                  <a:schemeClr val="tx1">
                    <a:lumMod val="65000"/>
                    <a:lumOff val="35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a:lstStyle>
          <a:p>
            <a:r>
              <a:rPr lang="en-US" sz="2800" b="1" dirty="0">
                <a:latin typeface="SAS Monospace" panose="020B0609020202020204" pitchFamily="49" charset="0"/>
                <a:cs typeface="Levenim MT" panose="02010502060101010101" pitchFamily="2" charset="-79"/>
              </a:rPr>
              <a:t>c</a:t>
            </a:r>
            <a:r>
              <a:rPr lang="en-US" sz="2800" b="1" dirty="0" smtClean="0">
                <a:latin typeface="SAS Monospace" panose="020B0609020202020204" pitchFamily="49" charset="0"/>
                <a:cs typeface="Levenim MT" panose="02010502060101010101" pitchFamily="2" charset="-79"/>
              </a:rPr>
              <a:t>hange</a:t>
            </a:r>
            <a:r>
              <a:rPr lang="en-US" dirty="0" smtClean="0">
                <a:latin typeface="Tw Cen MT" panose="020B0602020104020603" pitchFamily="34" charset="0"/>
                <a:cs typeface="Levenim MT" panose="02010502060101010101" pitchFamily="2" charset="-79"/>
              </a:rPr>
              <a:t> </a:t>
            </a:r>
            <a:r>
              <a:rPr lang="en-US" sz="1600" dirty="0" smtClean="0">
                <a:latin typeface="Bookman Old Style" panose="02050604050505020204" pitchFamily="18" charset="0"/>
                <a:cs typeface="Levenim MT" panose="02010502060101010101" pitchFamily="2" charset="-79"/>
              </a:rPr>
              <a:t>the way</a:t>
            </a:r>
            <a:endParaRPr lang="en-US" sz="1600" dirty="0">
              <a:latin typeface="Bookman Old Style" panose="02050604050505020204" pitchFamily="18" charset="0"/>
              <a:cs typeface="Levenim MT" panose="02010502060101010101" pitchFamily="2" charset="-79"/>
            </a:endParaRPr>
          </a:p>
        </p:txBody>
      </p:sp>
      <p:sp>
        <p:nvSpPr>
          <p:cNvPr id="10" name="Text Placeholder 3"/>
          <p:cNvSpPr txBox="1">
            <a:spLocks/>
          </p:cNvSpPr>
          <p:nvPr/>
        </p:nvSpPr>
        <p:spPr>
          <a:xfrm>
            <a:off x="977280" y="1629171"/>
            <a:ext cx="2510028" cy="301621"/>
          </a:xfrm>
          <a:prstGeom prst="rect">
            <a:avLst/>
          </a:prstGeom>
        </p:spPr>
        <p:txBody>
          <a:bodyPr vert="horz" wrap="square" lIns="91440" tIns="45720" rIns="91440" bIns="45720" rtlCol="0" anchor="t" anchorCtr="0">
            <a:spAutoFit/>
          </a:bodyPr>
          <a:lstStyle>
            <a:lvl1pPr marL="0" indent="-182880" algn="l" defTabSz="365760" rtl="0" eaLnBrk="1" latinLnBrk="0" hangingPunct="1">
              <a:lnSpc>
                <a:spcPct val="85000"/>
              </a:lnSpc>
              <a:spcBef>
                <a:spcPts val="800"/>
              </a:spcBef>
              <a:spcAft>
                <a:spcPts val="0"/>
              </a:spcAft>
              <a:buClr>
                <a:schemeClr val="accent1"/>
              </a:buClr>
              <a:buSzPct val="80000"/>
              <a:buFont typeface="Arial" pitchFamily="34" charset="0"/>
              <a:buNone/>
              <a:defRPr sz="2000" b="0" kern="1200" cap="none" baseline="0">
                <a:solidFill>
                  <a:schemeClr val="bg1"/>
                </a:solidFill>
                <a:effectLst/>
                <a:latin typeface="+mn-lt"/>
                <a:ea typeface="+mn-ea"/>
                <a:cs typeface="+mn-cs"/>
              </a:defRPr>
            </a:lvl1pPr>
            <a:lvl2pPr marL="365760" indent="-182880" algn="l" defTabSz="365760" rtl="0" eaLnBrk="1" latinLnBrk="0" hangingPunct="1">
              <a:lnSpc>
                <a:spcPct val="85000"/>
              </a:lnSpc>
              <a:spcBef>
                <a:spcPts val="800"/>
              </a:spcBef>
              <a:spcAft>
                <a:spcPts val="0"/>
              </a:spcAft>
              <a:buClr>
                <a:schemeClr val="tx1">
                  <a:lumMod val="65000"/>
                  <a:lumOff val="35000"/>
                </a:schemeClr>
              </a:buClr>
              <a:buSzPct val="80000"/>
              <a:buFont typeface="Arial" pitchFamily="34" charset="0"/>
              <a:buChar char="•"/>
              <a:tabLst/>
              <a:defRPr sz="1800" kern="1200" baseline="0">
                <a:solidFill>
                  <a:schemeClr val="tx1">
                    <a:lumMod val="65000"/>
                    <a:lumOff val="35000"/>
                  </a:schemeClr>
                </a:solidFill>
                <a:latin typeface="+mn-lt"/>
                <a:ea typeface="+mn-ea"/>
                <a:cs typeface="+mn-cs"/>
              </a:defRPr>
            </a:lvl2pPr>
            <a:lvl3pPr marL="548640" indent="-182880" algn="l" defTabSz="365760" rtl="0" eaLnBrk="1" latinLnBrk="0" hangingPunct="1">
              <a:lnSpc>
                <a:spcPct val="85000"/>
              </a:lnSpc>
              <a:spcBef>
                <a:spcPts val="800"/>
              </a:spcBef>
              <a:spcAft>
                <a:spcPts val="0"/>
              </a:spcAft>
              <a:buClr>
                <a:schemeClr val="tx1">
                  <a:lumMod val="65000"/>
                  <a:lumOff val="35000"/>
                </a:schemeClr>
              </a:buClr>
              <a:buSzPct val="100000"/>
              <a:buFont typeface="Calibri" panose="020F0502020204030204" pitchFamily="34" charset="0"/>
              <a:buChar char="-"/>
              <a:defRPr sz="1400" kern="1200" baseline="0">
                <a:solidFill>
                  <a:schemeClr val="tx1">
                    <a:lumMod val="65000"/>
                    <a:lumOff val="35000"/>
                  </a:schemeClr>
                </a:solidFill>
                <a:latin typeface="+mn-lt"/>
                <a:ea typeface="+mn-ea"/>
                <a:cs typeface="+mn-cs"/>
              </a:defRPr>
            </a:lvl3pPr>
            <a:lvl4pPr marL="73152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200" kern="1200" baseline="0">
                <a:solidFill>
                  <a:schemeClr val="tx1">
                    <a:lumMod val="65000"/>
                    <a:lumOff val="35000"/>
                  </a:schemeClr>
                </a:solidFill>
                <a:latin typeface="+mn-lt"/>
                <a:ea typeface="+mn-ea"/>
                <a:cs typeface="+mn-cs"/>
              </a:defRPr>
            </a:lvl4pPr>
            <a:lvl5pPr marL="91440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000" kern="1200" baseline="0">
                <a:solidFill>
                  <a:schemeClr val="tx1">
                    <a:lumMod val="65000"/>
                    <a:lumOff val="35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a:lstStyle>
          <a:p>
            <a:r>
              <a:rPr lang="en-US" sz="1600" dirty="0">
                <a:latin typeface="Bookman Old Style" panose="02050604050505020204" pitchFamily="18" charset="0"/>
              </a:rPr>
              <a:t>y</a:t>
            </a:r>
            <a:r>
              <a:rPr lang="en-US" sz="1600" dirty="0" smtClean="0">
                <a:latin typeface="Bookman Old Style" panose="02050604050505020204" pitchFamily="18" charset="0"/>
              </a:rPr>
              <a:t>ou </a:t>
            </a:r>
            <a:r>
              <a:rPr lang="en-US" sz="1600" b="1" dirty="0" smtClean="0">
                <a:latin typeface="SAS Monospace" panose="020B0609020202020204" pitchFamily="49" charset="0"/>
              </a:rPr>
              <a:t>look</a:t>
            </a:r>
            <a:r>
              <a:rPr lang="en-US" sz="1600" dirty="0" smtClean="0">
                <a:latin typeface="Bookman Old Style" panose="02050604050505020204" pitchFamily="18" charset="0"/>
              </a:rPr>
              <a:t> at things,</a:t>
            </a:r>
            <a:endParaRPr lang="en-US" sz="1600" dirty="0">
              <a:latin typeface="Bookman Old Style" panose="02050604050505020204" pitchFamily="18" charset="0"/>
            </a:endParaRPr>
          </a:p>
        </p:txBody>
      </p:sp>
      <p:sp>
        <p:nvSpPr>
          <p:cNvPr id="12" name="Text Placeholder 3"/>
          <p:cNvSpPr txBox="1">
            <a:spLocks/>
          </p:cNvSpPr>
          <p:nvPr/>
        </p:nvSpPr>
        <p:spPr>
          <a:xfrm>
            <a:off x="155396" y="1860128"/>
            <a:ext cx="2510028" cy="301621"/>
          </a:xfrm>
          <a:prstGeom prst="rect">
            <a:avLst/>
          </a:prstGeom>
        </p:spPr>
        <p:txBody>
          <a:bodyPr vert="horz" wrap="square" lIns="91440" tIns="45720" rIns="91440" bIns="45720" rtlCol="0" anchor="t" anchorCtr="0">
            <a:spAutoFit/>
          </a:bodyPr>
          <a:lstStyle>
            <a:lvl1pPr marL="0" indent="-182880" algn="l" defTabSz="365760" rtl="0" eaLnBrk="1" latinLnBrk="0" hangingPunct="1">
              <a:lnSpc>
                <a:spcPct val="85000"/>
              </a:lnSpc>
              <a:spcBef>
                <a:spcPts val="800"/>
              </a:spcBef>
              <a:spcAft>
                <a:spcPts val="0"/>
              </a:spcAft>
              <a:buClr>
                <a:schemeClr val="accent1"/>
              </a:buClr>
              <a:buSzPct val="80000"/>
              <a:buFont typeface="Arial" pitchFamily="34" charset="0"/>
              <a:buNone/>
              <a:defRPr sz="2000" b="0" kern="1200" cap="none" baseline="0">
                <a:solidFill>
                  <a:schemeClr val="bg1"/>
                </a:solidFill>
                <a:effectLst/>
                <a:latin typeface="+mn-lt"/>
                <a:ea typeface="+mn-ea"/>
                <a:cs typeface="+mn-cs"/>
              </a:defRPr>
            </a:lvl1pPr>
            <a:lvl2pPr marL="365760" indent="-182880" algn="l" defTabSz="365760" rtl="0" eaLnBrk="1" latinLnBrk="0" hangingPunct="1">
              <a:lnSpc>
                <a:spcPct val="85000"/>
              </a:lnSpc>
              <a:spcBef>
                <a:spcPts val="800"/>
              </a:spcBef>
              <a:spcAft>
                <a:spcPts val="0"/>
              </a:spcAft>
              <a:buClr>
                <a:schemeClr val="tx1">
                  <a:lumMod val="65000"/>
                  <a:lumOff val="35000"/>
                </a:schemeClr>
              </a:buClr>
              <a:buSzPct val="80000"/>
              <a:buFont typeface="Arial" pitchFamily="34" charset="0"/>
              <a:buChar char="•"/>
              <a:tabLst/>
              <a:defRPr sz="1800" kern="1200" baseline="0">
                <a:solidFill>
                  <a:schemeClr val="tx1">
                    <a:lumMod val="65000"/>
                    <a:lumOff val="35000"/>
                  </a:schemeClr>
                </a:solidFill>
                <a:latin typeface="+mn-lt"/>
                <a:ea typeface="+mn-ea"/>
                <a:cs typeface="+mn-cs"/>
              </a:defRPr>
            </a:lvl2pPr>
            <a:lvl3pPr marL="548640" indent="-182880" algn="l" defTabSz="365760" rtl="0" eaLnBrk="1" latinLnBrk="0" hangingPunct="1">
              <a:lnSpc>
                <a:spcPct val="85000"/>
              </a:lnSpc>
              <a:spcBef>
                <a:spcPts val="800"/>
              </a:spcBef>
              <a:spcAft>
                <a:spcPts val="0"/>
              </a:spcAft>
              <a:buClr>
                <a:schemeClr val="tx1">
                  <a:lumMod val="65000"/>
                  <a:lumOff val="35000"/>
                </a:schemeClr>
              </a:buClr>
              <a:buSzPct val="100000"/>
              <a:buFont typeface="Calibri" panose="020F0502020204030204" pitchFamily="34" charset="0"/>
              <a:buChar char="-"/>
              <a:defRPr sz="1400" kern="1200" baseline="0">
                <a:solidFill>
                  <a:schemeClr val="tx1">
                    <a:lumMod val="65000"/>
                    <a:lumOff val="35000"/>
                  </a:schemeClr>
                </a:solidFill>
                <a:latin typeface="+mn-lt"/>
                <a:ea typeface="+mn-ea"/>
                <a:cs typeface="+mn-cs"/>
              </a:defRPr>
            </a:lvl3pPr>
            <a:lvl4pPr marL="73152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200" kern="1200" baseline="0">
                <a:solidFill>
                  <a:schemeClr val="tx1">
                    <a:lumMod val="65000"/>
                    <a:lumOff val="35000"/>
                  </a:schemeClr>
                </a:solidFill>
                <a:latin typeface="+mn-lt"/>
                <a:ea typeface="+mn-ea"/>
                <a:cs typeface="+mn-cs"/>
              </a:defRPr>
            </a:lvl4pPr>
            <a:lvl5pPr marL="91440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000" kern="1200" baseline="0">
                <a:solidFill>
                  <a:schemeClr val="tx1">
                    <a:lumMod val="65000"/>
                    <a:lumOff val="35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a:lstStyle>
          <a:p>
            <a:r>
              <a:rPr lang="en-US" sz="1600" dirty="0">
                <a:latin typeface="Bookman Old Style" panose="02050604050505020204" pitchFamily="18" charset="0"/>
              </a:rPr>
              <a:t>t</a:t>
            </a:r>
            <a:r>
              <a:rPr lang="en-US" sz="1600" dirty="0" smtClean="0">
                <a:latin typeface="Bookman Old Style" panose="02050604050505020204" pitchFamily="18" charset="0"/>
              </a:rPr>
              <a:t>he </a:t>
            </a:r>
            <a:r>
              <a:rPr lang="en-US" sz="1600" b="1" dirty="0" smtClean="0">
                <a:latin typeface="SAS Monospace" panose="020B0609020202020204" pitchFamily="49" charset="0"/>
              </a:rPr>
              <a:t>things</a:t>
            </a:r>
            <a:r>
              <a:rPr lang="en-US" sz="1600" dirty="0" smtClean="0">
                <a:latin typeface="Bookman Old Style" panose="02050604050505020204" pitchFamily="18" charset="0"/>
              </a:rPr>
              <a:t> you look at</a:t>
            </a:r>
            <a:endParaRPr lang="en-US" sz="1600" dirty="0">
              <a:latin typeface="Bookman Old Style" panose="02050604050505020204" pitchFamily="18" charset="0"/>
            </a:endParaRPr>
          </a:p>
        </p:txBody>
      </p:sp>
      <p:sp>
        <p:nvSpPr>
          <p:cNvPr id="13" name="Text Placeholder 3"/>
          <p:cNvSpPr txBox="1">
            <a:spLocks/>
          </p:cNvSpPr>
          <p:nvPr/>
        </p:nvSpPr>
        <p:spPr>
          <a:xfrm>
            <a:off x="917131" y="2089141"/>
            <a:ext cx="2123160" cy="563231"/>
          </a:xfrm>
          <a:prstGeom prst="rect">
            <a:avLst/>
          </a:prstGeom>
        </p:spPr>
        <p:txBody>
          <a:bodyPr vert="horz" wrap="square" lIns="91440" tIns="45720" rIns="91440" bIns="45720" rtlCol="0" anchor="t" anchorCtr="0">
            <a:spAutoFit/>
          </a:bodyPr>
          <a:lstStyle>
            <a:lvl1pPr marL="0" indent="-182880" algn="l" defTabSz="365760" rtl="0" eaLnBrk="1" latinLnBrk="0" hangingPunct="1">
              <a:lnSpc>
                <a:spcPct val="85000"/>
              </a:lnSpc>
              <a:spcBef>
                <a:spcPts val="800"/>
              </a:spcBef>
              <a:spcAft>
                <a:spcPts val="0"/>
              </a:spcAft>
              <a:buClr>
                <a:schemeClr val="accent1"/>
              </a:buClr>
              <a:buSzPct val="80000"/>
              <a:buFont typeface="Arial" pitchFamily="34" charset="0"/>
              <a:buNone/>
              <a:defRPr sz="2000" b="0" kern="1200" cap="none" baseline="0">
                <a:solidFill>
                  <a:schemeClr val="bg1"/>
                </a:solidFill>
                <a:effectLst/>
                <a:latin typeface="+mn-lt"/>
                <a:ea typeface="+mn-ea"/>
                <a:cs typeface="+mn-cs"/>
              </a:defRPr>
            </a:lvl1pPr>
            <a:lvl2pPr marL="365760" indent="-182880" algn="l" defTabSz="365760" rtl="0" eaLnBrk="1" latinLnBrk="0" hangingPunct="1">
              <a:lnSpc>
                <a:spcPct val="85000"/>
              </a:lnSpc>
              <a:spcBef>
                <a:spcPts val="800"/>
              </a:spcBef>
              <a:spcAft>
                <a:spcPts val="0"/>
              </a:spcAft>
              <a:buClr>
                <a:schemeClr val="tx1">
                  <a:lumMod val="65000"/>
                  <a:lumOff val="35000"/>
                </a:schemeClr>
              </a:buClr>
              <a:buSzPct val="80000"/>
              <a:buFont typeface="Arial" pitchFamily="34" charset="0"/>
              <a:buChar char="•"/>
              <a:tabLst/>
              <a:defRPr sz="1800" kern="1200" baseline="0">
                <a:solidFill>
                  <a:schemeClr val="tx1">
                    <a:lumMod val="65000"/>
                    <a:lumOff val="35000"/>
                  </a:schemeClr>
                </a:solidFill>
                <a:latin typeface="+mn-lt"/>
                <a:ea typeface="+mn-ea"/>
                <a:cs typeface="+mn-cs"/>
              </a:defRPr>
            </a:lvl2pPr>
            <a:lvl3pPr marL="548640" indent="-182880" algn="l" defTabSz="365760" rtl="0" eaLnBrk="1" latinLnBrk="0" hangingPunct="1">
              <a:lnSpc>
                <a:spcPct val="85000"/>
              </a:lnSpc>
              <a:spcBef>
                <a:spcPts val="800"/>
              </a:spcBef>
              <a:spcAft>
                <a:spcPts val="0"/>
              </a:spcAft>
              <a:buClr>
                <a:schemeClr val="tx1">
                  <a:lumMod val="65000"/>
                  <a:lumOff val="35000"/>
                </a:schemeClr>
              </a:buClr>
              <a:buSzPct val="100000"/>
              <a:buFont typeface="Calibri" panose="020F0502020204030204" pitchFamily="34" charset="0"/>
              <a:buChar char="-"/>
              <a:defRPr sz="1400" kern="1200" baseline="0">
                <a:solidFill>
                  <a:schemeClr val="tx1">
                    <a:lumMod val="65000"/>
                    <a:lumOff val="35000"/>
                  </a:schemeClr>
                </a:solidFill>
                <a:latin typeface="+mn-lt"/>
                <a:ea typeface="+mn-ea"/>
                <a:cs typeface="+mn-cs"/>
              </a:defRPr>
            </a:lvl3pPr>
            <a:lvl4pPr marL="73152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200" kern="1200" baseline="0">
                <a:solidFill>
                  <a:schemeClr val="tx1">
                    <a:lumMod val="65000"/>
                    <a:lumOff val="35000"/>
                  </a:schemeClr>
                </a:solidFill>
                <a:latin typeface="+mn-lt"/>
                <a:ea typeface="+mn-ea"/>
                <a:cs typeface="+mn-cs"/>
              </a:defRPr>
            </a:lvl4pPr>
            <a:lvl5pPr marL="91440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000" kern="1200" baseline="0">
                <a:solidFill>
                  <a:schemeClr val="tx1">
                    <a:lumMod val="65000"/>
                    <a:lumOff val="35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a:lstStyle>
          <a:p>
            <a:r>
              <a:rPr lang="en-US" sz="3600" dirty="0">
                <a:latin typeface="SAS Monospace" panose="020B0609020202020204" pitchFamily="49" charset="0"/>
                <a:cs typeface="Vrinda" panose="020B0502040204020203" pitchFamily="34" charset="0"/>
              </a:rPr>
              <a:t>c</a:t>
            </a:r>
            <a:r>
              <a:rPr lang="en-US" sz="3600" dirty="0" smtClean="0">
                <a:latin typeface="SAS Monospace" panose="020B0609020202020204" pitchFamily="49" charset="0"/>
                <a:cs typeface="Vrinda" panose="020B0502040204020203" pitchFamily="34" charset="0"/>
              </a:rPr>
              <a:t>hange.</a:t>
            </a:r>
            <a:endParaRPr lang="en-US" sz="3600" dirty="0">
              <a:latin typeface="SAS Monospace" panose="020B0609020202020204" pitchFamily="49" charset="0"/>
              <a:cs typeface="Vrinda" panose="020B0502040204020203" pitchFamily="34" charset="0"/>
            </a:endParaRPr>
          </a:p>
        </p:txBody>
      </p:sp>
      <p:sp>
        <p:nvSpPr>
          <p:cNvPr id="14" name="Text Placeholder 3"/>
          <p:cNvSpPr txBox="1">
            <a:spLocks/>
          </p:cNvSpPr>
          <p:nvPr/>
        </p:nvSpPr>
        <p:spPr>
          <a:xfrm>
            <a:off x="2057500" y="3960379"/>
            <a:ext cx="1215848" cy="223138"/>
          </a:xfrm>
          <a:prstGeom prst="rect">
            <a:avLst/>
          </a:prstGeom>
        </p:spPr>
        <p:txBody>
          <a:bodyPr vert="horz" wrap="square" lIns="91440" tIns="45720" rIns="91440" bIns="45720" rtlCol="0" anchor="t" anchorCtr="0">
            <a:spAutoFit/>
          </a:bodyPr>
          <a:lstStyle>
            <a:lvl1pPr marL="0" indent="-182880" algn="l" defTabSz="365760" rtl="0" eaLnBrk="1" latinLnBrk="0" hangingPunct="1">
              <a:lnSpc>
                <a:spcPct val="85000"/>
              </a:lnSpc>
              <a:spcBef>
                <a:spcPts val="800"/>
              </a:spcBef>
              <a:spcAft>
                <a:spcPts val="0"/>
              </a:spcAft>
              <a:buClr>
                <a:schemeClr val="accent1"/>
              </a:buClr>
              <a:buSzPct val="80000"/>
              <a:buFont typeface="Arial" pitchFamily="34" charset="0"/>
              <a:buNone/>
              <a:defRPr sz="2000" b="0" kern="1200" cap="none" baseline="0">
                <a:solidFill>
                  <a:schemeClr val="bg1"/>
                </a:solidFill>
                <a:effectLst/>
                <a:latin typeface="+mn-lt"/>
                <a:ea typeface="+mn-ea"/>
                <a:cs typeface="+mn-cs"/>
              </a:defRPr>
            </a:lvl1pPr>
            <a:lvl2pPr marL="365760" indent="-182880" algn="l" defTabSz="365760" rtl="0" eaLnBrk="1" latinLnBrk="0" hangingPunct="1">
              <a:lnSpc>
                <a:spcPct val="85000"/>
              </a:lnSpc>
              <a:spcBef>
                <a:spcPts val="800"/>
              </a:spcBef>
              <a:spcAft>
                <a:spcPts val="0"/>
              </a:spcAft>
              <a:buClr>
                <a:schemeClr val="tx1">
                  <a:lumMod val="65000"/>
                  <a:lumOff val="35000"/>
                </a:schemeClr>
              </a:buClr>
              <a:buSzPct val="80000"/>
              <a:buFont typeface="Arial" pitchFamily="34" charset="0"/>
              <a:buChar char="•"/>
              <a:tabLst/>
              <a:defRPr sz="1800" kern="1200" baseline="0">
                <a:solidFill>
                  <a:schemeClr val="tx1">
                    <a:lumMod val="65000"/>
                    <a:lumOff val="35000"/>
                  </a:schemeClr>
                </a:solidFill>
                <a:latin typeface="+mn-lt"/>
                <a:ea typeface="+mn-ea"/>
                <a:cs typeface="+mn-cs"/>
              </a:defRPr>
            </a:lvl2pPr>
            <a:lvl3pPr marL="548640" indent="-182880" algn="l" defTabSz="365760" rtl="0" eaLnBrk="1" latinLnBrk="0" hangingPunct="1">
              <a:lnSpc>
                <a:spcPct val="85000"/>
              </a:lnSpc>
              <a:spcBef>
                <a:spcPts val="800"/>
              </a:spcBef>
              <a:spcAft>
                <a:spcPts val="0"/>
              </a:spcAft>
              <a:buClr>
                <a:schemeClr val="tx1">
                  <a:lumMod val="65000"/>
                  <a:lumOff val="35000"/>
                </a:schemeClr>
              </a:buClr>
              <a:buSzPct val="100000"/>
              <a:buFont typeface="Calibri" panose="020F0502020204030204" pitchFamily="34" charset="0"/>
              <a:buChar char="-"/>
              <a:defRPr sz="1400" kern="1200" baseline="0">
                <a:solidFill>
                  <a:schemeClr val="tx1">
                    <a:lumMod val="65000"/>
                    <a:lumOff val="35000"/>
                  </a:schemeClr>
                </a:solidFill>
                <a:latin typeface="+mn-lt"/>
                <a:ea typeface="+mn-ea"/>
                <a:cs typeface="+mn-cs"/>
              </a:defRPr>
            </a:lvl3pPr>
            <a:lvl4pPr marL="73152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200" kern="1200" baseline="0">
                <a:solidFill>
                  <a:schemeClr val="tx1">
                    <a:lumMod val="65000"/>
                    <a:lumOff val="35000"/>
                  </a:schemeClr>
                </a:solidFill>
                <a:latin typeface="+mn-lt"/>
                <a:ea typeface="+mn-ea"/>
                <a:cs typeface="+mn-cs"/>
              </a:defRPr>
            </a:lvl4pPr>
            <a:lvl5pPr marL="91440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000" kern="1200" baseline="0">
                <a:solidFill>
                  <a:schemeClr val="tx1">
                    <a:lumMod val="65000"/>
                    <a:lumOff val="35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a:lstStyle>
          <a:p>
            <a:r>
              <a:rPr lang="en-US" sz="1000" dirty="0" smtClean="0">
                <a:solidFill>
                  <a:schemeClr val="bg1">
                    <a:lumMod val="65000"/>
                  </a:schemeClr>
                </a:solidFill>
                <a:latin typeface="Bookman Old Style" panose="02050604050505020204" pitchFamily="18" charset="0"/>
              </a:rPr>
              <a:t>- Wayne Dyer</a:t>
            </a:r>
            <a:endParaRPr lang="en-US" sz="1000" dirty="0">
              <a:solidFill>
                <a:schemeClr val="bg1">
                  <a:lumMod val="65000"/>
                </a:schemeClr>
              </a:solidFill>
              <a:latin typeface="Bookman Old Style" panose="02050604050505020204" pitchFamily="18" charset="0"/>
            </a:endParaRPr>
          </a:p>
        </p:txBody>
      </p:sp>
    </p:spTree>
    <p:extLst>
      <p:ext uri="{BB962C8B-B14F-4D97-AF65-F5344CB8AC3E}">
        <p14:creationId xmlns:p14="http://schemas.microsoft.com/office/powerpoint/2010/main" val="41191221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4929"/>
            <a:ext cx="9144000" cy="1415772"/>
          </a:xfrm>
        </p:spPr>
        <p:txBody>
          <a:bodyPr/>
          <a:lstStyle/>
          <a:p>
            <a:r>
              <a:rPr lang="en-US" dirty="0" smtClean="0"/>
              <a:t>Thank You</a:t>
            </a:r>
            <a:br>
              <a:rPr lang="en-US" dirty="0" smtClean="0"/>
            </a:br>
            <a:r>
              <a:rPr lang="en-US" dirty="0" smtClean="0"/>
              <a:t/>
            </a:r>
            <a:br>
              <a:rPr lang="en-US" dirty="0" smtClean="0"/>
            </a:br>
            <a:r>
              <a:rPr lang="en-US" sz="2200" dirty="0" smtClean="0"/>
              <a:t>Questions?       Jennifer.Robinson@sas.com</a:t>
            </a:r>
            <a:endParaRPr lang="en-US" sz="2200" dirty="0"/>
          </a:p>
        </p:txBody>
      </p:sp>
    </p:spTree>
    <p:extLst>
      <p:ext uri="{BB962C8B-B14F-4D97-AF65-F5344CB8AC3E}">
        <p14:creationId xmlns:p14="http://schemas.microsoft.com/office/powerpoint/2010/main" val="423695005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hevron 6"/>
          <p:cNvSpPr/>
          <p:nvPr/>
        </p:nvSpPr>
        <p:spPr bwMode="auto">
          <a:xfrm>
            <a:off x="4215689" y="4583623"/>
            <a:ext cx="3457575" cy="283464"/>
          </a:xfrm>
          <a:prstGeom prst="chevron">
            <a:avLst/>
          </a:prstGeom>
          <a:solidFill>
            <a:srgbClr val="1A59B9"/>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defTabSz="914355"/>
            <a:r>
              <a:rPr lang="en-US" sz="1600" b="1" dirty="0" smtClean="0">
                <a:solidFill>
                  <a:schemeClr val="bg1">
                    <a:lumMod val="95000"/>
                  </a:schemeClr>
                </a:solidFill>
                <a:latin typeface="Calibri" panose="020F0502020204030204" pitchFamily="34" charset="0"/>
              </a:rPr>
              <a:t>                     PROACTIVE</a:t>
            </a:r>
            <a:endParaRPr lang="en-US" sz="1400" b="1" dirty="0">
              <a:solidFill>
                <a:schemeClr val="bg1">
                  <a:lumMod val="95000"/>
                </a:schemeClr>
              </a:solidFill>
              <a:latin typeface="Calibri" panose="020F0502020204030204" pitchFamily="34" charset="0"/>
            </a:endParaRPr>
          </a:p>
        </p:txBody>
      </p:sp>
      <p:sp>
        <p:nvSpPr>
          <p:cNvPr id="8" name="Pentagon 7"/>
          <p:cNvSpPr/>
          <p:nvPr/>
        </p:nvSpPr>
        <p:spPr bwMode="auto">
          <a:xfrm>
            <a:off x="552376" y="4582353"/>
            <a:ext cx="3663313" cy="283464"/>
          </a:xfrm>
          <a:prstGeom prst="homePlate">
            <a:avLst/>
          </a:prstGeom>
          <a:solidFill>
            <a:srgbClr val="1A59B9"/>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defTabSz="914355"/>
            <a:r>
              <a:rPr lang="en-US" sz="1600" b="1" dirty="0" smtClean="0">
                <a:solidFill>
                  <a:schemeClr val="bg1">
                    <a:lumMod val="95000"/>
                  </a:schemeClr>
                </a:solidFill>
                <a:latin typeface="Calibri" panose="020F0502020204030204" pitchFamily="34" charset="0"/>
              </a:rPr>
              <a:t>                      INFORMATIONAL</a:t>
            </a:r>
            <a:endParaRPr lang="en-US" sz="1600" b="1" dirty="0">
              <a:solidFill>
                <a:schemeClr val="bg1">
                  <a:lumMod val="95000"/>
                </a:schemeClr>
              </a:solidFill>
              <a:latin typeface="Calibri" panose="020F0502020204030204" pitchFamily="34" charset="0"/>
            </a:endParaRPr>
          </a:p>
        </p:txBody>
      </p:sp>
      <p:sp>
        <p:nvSpPr>
          <p:cNvPr id="10" name="Pentagon 9"/>
          <p:cNvSpPr/>
          <p:nvPr/>
        </p:nvSpPr>
        <p:spPr bwMode="auto">
          <a:xfrm rot="16200000">
            <a:off x="-1806264" y="2494109"/>
            <a:ext cx="4451064" cy="283464"/>
          </a:xfrm>
          <a:prstGeom prst="homePlate">
            <a:avLst/>
          </a:prstGeom>
          <a:solidFill>
            <a:srgbClr val="1A59B9"/>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defTabSz="914355"/>
            <a:r>
              <a:rPr lang="en-US" sz="1600" b="1" dirty="0" smtClean="0">
                <a:solidFill>
                  <a:schemeClr val="bg1">
                    <a:lumMod val="95000"/>
                  </a:schemeClr>
                </a:solidFill>
                <a:latin typeface="Calibri" panose="020F0502020204030204" pitchFamily="34" charset="0"/>
              </a:rPr>
              <a:t>                            ANALYTIC </a:t>
            </a:r>
            <a:r>
              <a:rPr lang="en-US" sz="1600" b="1" dirty="0">
                <a:solidFill>
                  <a:schemeClr val="bg1">
                    <a:lumMod val="95000"/>
                  </a:schemeClr>
                </a:solidFill>
                <a:latin typeface="Calibri" panose="020F0502020204030204" pitchFamily="34" charset="0"/>
              </a:rPr>
              <a:t>MATURITY</a:t>
            </a:r>
          </a:p>
        </p:txBody>
      </p:sp>
      <p:pic>
        <p:nvPicPr>
          <p:cNvPr id="11" name="Picture 10" descr="Colab_blueOrbs.png"/>
          <p:cNvPicPr>
            <a:picLocks noChangeAspect="1"/>
          </p:cNvPicPr>
          <p:nvPr/>
        </p:nvPicPr>
        <p:blipFill>
          <a:blip r:embed="rId3"/>
          <a:stretch>
            <a:fillRect/>
          </a:stretch>
        </p:blipFill>
        <p:spPr>
          <a:xfrm>
            <a:off x="668648" y="3737710"/>
            <a:ext cx="1038297" cy="1038297"/>
          </a:xfrm>
          <a:prstGeom prst="rect">
            <a:avLst/>
          </a:prstGeom>
        </p:spPr>
      </p:pic>
      <p:sp>
        <p:nvSpPr>
          <p:cNvPr id="12" name="TextBox 11"/>
          <p:cNvSpPr txBox="1">
            <a:spLocks noChangeArrowheads="1"/>
          </p:cNvSpPr>
          <p:nvPr/>
        </p:nvSpPr>
        <p:spPr bwMode="auto">
          <a:xfrm>
            <a:off x="646731" y="4087580"/>
            <a:ext cx="1082135" cy="338554"/>
          </a:xfrm>
          <a:prstGeom prst="rect">
            <a:avLst/>
          </a:prstGeom>
          <a:noFill/>
          <a:ln w="9525">
            <a:noFill/>
            <a:miter lim="800000"/>
            <a:headEnd/>
            <a:tailEnd/>
          </a:ln>
        </p:spPr>
        <p:txBody>
          <a:bodyPr wrap="square" lIns="0" tIns="0" rIns="0" bIns="0" anchor="ctr">
            <a:prstTxWarp prst="textNoShape">
              <a:avLst/>
            </a:prstTxWarp>
            <a:spAutoFit/>
          </a:bodyPr>
          <a:lstStyle/>
          <a:p>
            <a:pPr algn="ctr"/>
            <a:r>
              <a:rPr lang="en-US" sz="1100" b="1" dirty="0">
                <a:solidFill>
                  <a:schemeClr val="bg1"/>
                </a:solidFill>
                <a:latin typeface="Calibri" panose="020F0502020204030204" pitchFamily="34" charset="0"/>
              </a:rPr>
              <a:t>Standard</a:t>
            </a:r>
          </a:p>
          <a:p>
            <a:pPr algn="ctr"/>
            <a:r>
              <a:rPr lang="en-US" sz="1100" b="1" dirty="0">
                <a:solidFill>
                  <a:schemeClr val="bg1"/>
                </a:solidFill>
                <a:latin typeface="Calibri" panose="020F0502020204030204" pitchFamily="34" charset="0"/>
              </a:rPr>
              <a:t>Reporting</a:t>
            </a:r>
          </a:p>
        </p:txBody>
      </p:sp>
      <p:pic>
        <p:nvPicPr>
          <p:cNvPr id="13" name="Picture 12" descr="Colab_blueOrbs.png"/>
          <p:cNvPicPr>
            <a:picLocks noChangeAspect="1"/>
          </p:cNvPicPr>
          <p:nvPr/>
        </p:nvPicPr>
        <p:blipFill>
          <a:blip r:embed="rId3"/>
          <a:stretch>
            <a:fillRect/>
          </a:stretch>
        </p:blipFill>
        <p:spPr>
          <a:xfrm>
            <a:off x="1555622" y="3265993"/>
            <a:ext cx="1038297" cy="1038297"/>
          </a:xfrm>
          <a:prstGeom prst="rect">
            <a:avLst/>
          </a:prstGeom>
        </p:spPr>
      </p:pic>
      <p:sp>
        <p:nvSpPr>
          <p:cNvPr id="14" name="TextBox 13"/>
          <p:cNvSpPr txBox="1">
            <a:spLocks noChangeArrowheads="1"/>
          </p:cNvSpPr>
          <p:nvPr/>
        </p:nvSpPr>
        <p:spPr bwMode="auto">
          <a:xfrm>
            <a:off x="1533705" y="3531226"/>
            <a:ext cx="1082135" cy="507831"/>
          </a:xfrm>
          <a:prstGeom prst="rect">
            <a:avLst/>
          </a:prstGeom>
          <a:noFill/>
          <a:ln w="9525">
            <a:noFill/>
            <a:miter lim="800000"/>
            <a:headEnd/>
            <a:tailEnd/>
          </a:ln>
        </p:spPr>
        <p:txBody>
          <a:bodyPr wrap="square" lIns="0" tIns="0" rIns="0" bIns="0" anchor="ctr">
            <a:prstTxWarp prst="textNoShape">
              <a:avLst/>
            </a:prstTxWarp>
            <a:spAutoFit/>
          </a:bodyPr>
          <a:lstStyle/>
          <a:p>
            <a:pPr algn="ctr"/>
            <a:r>
              <a:rPr lang="en-US" sz="1100" b="1" dirty="0">
                <a:solidFill>
                  <a:schemeClr val="bg1"/>
                </a:solidFill>
                <a:latin typeface="Calibri" panose="020F0502020204030204" pitchFamily="34" charset="0"/>
              </a:rPr>
              <a:t>Ad Hoc</a:t>
            </a:r>
          </a:p>
          <a:p>
            <a:pPr algn="ctr"/>
            <a:r>
              <a:rPr lang="en-US" sz="1100" b="1" dirty="0">
                <a:solidFill>
                  <a:schemeClr val="bg1"/>
                </a:solidFill>
                <a:latin typeface="Calibri" panose="020F0502020204030204" pitchFamily="34" charset="0"/>
              </a:rPr>
              <a:t>Query and</a:t>
            </a:r>
          </a:p>
          <a:p>
            <a:pPr algn="ctr"/>
            <a:r>
              <a:rPr lang="en-US" sz="1100" b="1" dirty="0">
                <a:solidFill>
                  <a:schemeClr val="bg1"/>
                </a:solidFill>
                <a:latin typeface="Calibri" panose="020F0502020204030204" pitchFamily="34" charset="0"/>
              </a:rPr>
              <a:t>Reporting</a:t>
            </a:r>
          </a:p>
        </p:txBody>
      </p:sp>
      <p:pic>
        <p:nvPicPr>
          <p:cNvPr id="15" name="Picture 14" descr="Colab_blueOrbs.png"/>
          <p:cNvPicPr>
            <a:picLocks noChangeAspect="1"/>
          </p:cNvPicPr>
          <p:nvPr/>
        </p:nvPicPr>
        <p:blipFill>
          <a:blip r:embed="rId3"/>
          <a:stretch>
            <a:fillRect/>
          </a:stretch>
        </p:blipFill>
        <p:spPr>
          <a:xfrm>
            <a:off x="2433866" y="2794279"/>
            <a:ext cx="1038297" cy="1038297"/>
          </a:xfrm>
          <a:prstGeom prst="rect">
            <a:avLst/>
          </a:prstGeom>
        </p:spPr>
      </p:pic>
      <p:sp>
        <p:nvSpPr>
          <p:cNvPr id="16" name="TextBox 15"/>
          <p:cNvSpPr txBox="1">
            <a:spLocks noChangeArrowheads="1"/>
          </p:cNvSpPr>
          <p:nvPr/>
        </p:nvSpPr>
        <p:spPr bwMode="auto">
          <a:xfrm>
            <a:off x="2411948" y="3144150"/>
            <a:ext cx="1082135" cy="338554"/>
          </a:xfrm>
          <a:prstGeom prst="rect">
            <a:avLst/>
          </a:prstGeom>
          <a:noFill/>
          <a:ln w="9525">
            <a:noFill/>
            <a:miter lim="800000"/>
            <a:headEnd/>
            <a:tailEnd/>
          </a:ln>
        </p:spPr>
        <p:txBody>
          <a:bodyPr wrap="square" lIns="0" tIns="0" rIns="0" bIns="0" anchor="ctr">
            <a:prstTxWarp prst="textNoShape">
              <a:avLst/>
            </a:prstTxWarp>
            <a:spAutoFit/>
          </a:bodyPr>
          <a:lstStyle/>
          <a:p>
            <a:pPr algn="ctr"/>
            <a:r>
              <a:rPr lang="en-US" sz="1100" b="1" dirty="0">
                <a:solidFill>
                  <a:schemeClr val="bg1"/>
                </a:solidFill>
                <a:latin typeface="Calibri" panose="020F0502020204030204" pitchFamily="34" charset="0"/>
              </a:rPr>
              <a:t>Query</a:t>
            </a:r>
          </a:p>
          <a:p>
            <a:pPr algn="ctr"/>
            <a:r>
              <a:rPr lang="en-US" sz="1100" b="1" dirty="0">
                <a:solidFill>
                  <a:schemeClr val="bg1"/>
                </a:solidFill>
                <a:latin typeface="Calibri" panose="020F0502020204030204" pitchFamily="34" charset="0"/>
              </a:rPr>
              <a:t>Drilldown</a:t>
            </a:r>
          </a:p>
        </p:txBody>
      </p:sp>
      <p:pic>
        <p:nvPicPr>
          <p:cNvPr id="17" name="Picture 16" descr="Colab_blueOrbs.png"/>
          <p:cNvPicPr>
            <a:picLocks noChangeAspect="1"/>
          </p:cNvPicPr>
          <p:nvPr/>
        </p:nvPicPr>
        <p:blipFill>
          <a:blip r:embed="rId3"/>
          <a:stretch>
            <a:fillRect/>
          </a:stretch>
        </p:blipFill>
        <p:spPr>
          <a:xfrm>
            <a:off x="3310994" y="2322565"/>
            <a:ext cx="1038297" cy="1038297"/>
          </a:xfrm>
          <a:prstGeom prst="rect">
            <a:avLst/>
          </a:prstGeom>
        </p:spPr>
      </p:pic>
      <p:sp>
        <p:nvSpPr>
          <p:cNvPr id="18" name="TextBox 17"/>
          <p:cNvSpPr txBox="1">
            <a:spLocks noChangeArrowheads="1"/>
          </p:cNvSpPr>
          <p:nvPr/>
        </p:nvSpPr>
        <p:spPr bwMode="auto">
          <a:xfrm>
            <a:off x="3289076" y="2757079"/>
            <a:ext cx="1082135" cy="169277"/>
          </a:xfrm>
          <a:prstGeom prst="rect">
            <a:avLst/>
          </a:prstGeom>
          <a:noFill/>
          <a:ln w="9525">
            <a:noFill/>
            <a:miter lim="800000"/>
            <a:headEnd/>
            <a:tailEnd/>
          </a:ln>
        </p:spPr>
        <p:txBody>
          <a:bodyPr wrap="square" lIns="0" tIns="0" rIns="0" bIns="0" anchor="ctr">
            <a:prstTxWarp prst="textNoShape">
              <a:avLst/>
            </a:prstTxWarp>
            <a:spAutoFit/>
          </a:bodyPr>
          <a:lstStyle/>
          <a:p>
            <a:pPr algn="ctr"/>
            <a:r>
              <a:rPr lang="en-US" sz="1100" b="1" dirty="0">
                <a:solidFill>
                  <a:schemeClr val="bg1"/>
                </a:solidFill>
                <a:latin typeface="Calibri" panose="020F0502020204030204" pitchFamily="34" charset="0"/>
              </a:rPr>
              <a:t>Alerting</a:t>
            </a:r>
          </a:p>
        </p:txBody>
      </p:sp>
      <p:pic>
        <p:nvPicPr>
          <p:cNvPr id="19" name="Picture 18" descr="Colab_blueOrbs.png"/>
          <p:cNvPicPr>
            <a:picLocks noChangeAspect="1"/>
          </p:cNvPicPr>
          <p:nvPr/>
        </p:nvPicPr>
        <p:blipFill>
          <a:blip r:embed="rId3"/>
          <a:stretch>
            <a:fillRect/>
          </a:stretch>
        </p:blipFill>
        <p:spPr>
          <a:xfrm>
            <a:off x="4137782" y="1850851"/>
            <a:ext cx="1038297" cy="1038297"/>
          </a:xfrm>
          <a:prstGeom prst="rect">
            <a:avLst/>
          </a:prstGeom>
        </p:spPr>
      </p:pic>
      <p:sp>
        <p:nvSpPr>
          <p:cNvPr id="20" name="TextBox 19"/>
          <p:cNvSpPr txBox="1">
            <a:spLocks noChangeArrowheads="1"/>
          </p:cNvSpPr>
          <p:nvPr/>
        </p:nvSpPr>
        <p:spPr bwMode="auto">
          <a:xfrm>
            <a:off x="4300013" y="2200723"/>
            <a:ext cx="713835" cy="338554"/>
          </a:xfrm>
          <a:prstGeom prst="rect">
            <a:avLst/>
          </a:prstGeom>
          <a:noFill/>
          <a:ln w="9525">
            <a:noFill/>
            <a:miter lim="800000"/>
            <a:headEnd/>
            <a:tailEnd/>
          </a:ln>
        </p:spPr>
        <p:txBody>
          <a:bodyPr wrap="square" lIns="0" tIns="0" rIns="0" bIns="0" anchor="ctr">
            <a:prstTxWarp prst="textNoShape">
              <a:avLst/>
            </a:prstTxWarp>
            <a:spAutoFit/>
          </a:bodyPr>
          <a:lstStyle/>
          <a:p>
            <a:pPr algn="ctr"/>
            <a:r>
              <a:rPr lang="en-US" sz="1100" b="1" dirty="0">
                <a:solidFill>
                  <a:schemeClr val="bg1"/>
                </a:solidFill>
                <a:latin typeface="Calibri" panose="020F0502020204030204" pitchFamily="34" charset="0"/>
              </a:rPr>
              <a:t>Statistical</a:t>
            </a:r>
          </a:p>
          <a:p>
            <a:pPr algn="ctr"/>
            <a:r>
              <a:rPr lang="en-US" sz="1100" b="1" dirty="0">
                <a:solidFill>
                  <a:schemeClr val="bg1"/>
                </a:solidFill>
                <a:latin typeface="Calibri" panose="020F0502020204030204" pitchFamily="34" charset="0"/>
              </a:rPr>
              <a:t>Analysis</a:t>
            </a:r>
          </a:p>
        </p:txBody>
      </p:sp>
      <p:pic>
        <p:nvPicPr>
          <p:cNvPr id="21" name="Picture 20" descr="Colab_blueOrbs.png"/>
          <p:cNvPicPr>
            <a:picLocks noChangeAspect="1"/>
          </p:cNvPicPr>
          <p:nvPr/>
        </p:nvPicPr>
        <p:blipFill>
          <a:blip r:embed="rId3"/>
          <a:stretch>
            <a:fillRect/>
          </a:stretch>
        </p:blipFill>
        <p:spPr>
          <a:xfrm>
            <a:off x="4998881" y="1353736"/>
            <a:ext cx="1038297" cy="1038297"/>
          </a:xfrm>
          <a:prstGeom prst="rect">
            <a:avLst/>
          </a:prstGeom>
        </p:spPr>
      </p:pic>
      <p:sp>
        <p:nvSpPr>
          <p:cNvPr id="22" name="TextBox 21"/>
          <p:cNvSpPr txBox="1">
            <a:spLocks noChangeArrowheads="1"/>
          </p:cNvSpPr>
          <p:nvPr/>
        </p:nvSpPr>
        <p:spPr bwMode="auto">
          <a:xfrm>
            <a:off x="5002364" y="1788251"/>
            <a:ext cx="1031335" cy="169277"/>
          </a:xfrm>
          <a:prstGeom prst="rect">
            <a:avLst/>
          </a:prstGeom>
          <a:noFill/>
          <a:ln w="9525">
            <a:noFill/>
            <a:miter lim="800000"/>
            <a:headEnd/>
            <a:tailEnd/>
          </a:ln>
        </p:spPr>
        <p:txBody>
          <a:bodyPr wrap="square" lIns="0" tIns="0" rIns="0" bIns="0" anchor="ctr">
            <a:prstTxWarp prst="textNoShape">
              <a:avLst/>
            </a:prstTxWarp>
            <a:spAutoFit/>
          </a:bodyPr>
          <a:lstStyle/>
          <a:p>
            <a:pPr algn="ctr"/>
            <a:r>
              <a:rPr lang="en-US" sz="1100" b="1" dirty="0">
                <a:solidFill>
                  <a:schemeClr val="bg1"/>
                </a:solidFill>
                <a:latin typeface="Calibri" panose="020F0502020204030204" pitchFamily="34" charset="0"/>
              </a:rPr>
              <a:t>Forecasting</a:t>
            </a:r>
          </a:p>
        </p:txBody>
      </p:sp>
      <p:pic>
        <p:nvPicPr>
          <p:cNvPr id="23" name="Picture 22" descr="Colab_blueOrbs.png"/>
          <p:cNvPicPr>
            <a:picLocks noChangeAspect="1"/>
          </p:cNvPicPr>
          <p:nvPr/>
        </p:nvPicPr>
        <p:blipFill>
          <a:blip r:embed="rId3"/>
          <a:stretch>
            <a:fillRect/>
          </a:stretch>
        </p:blipFill>
        <p:spPr>
          <a:xfrm>
            <a:off x="5850611" y="882025"/>
            <a:ext cx="1038297" cy="1038297"/>
          </a:xfrm>
          <a:prstGeom prst="rect">
            <a:avLst/>
          </a:prstGeom>
        </p:spPr>
      </p:pic>
      <p:sp>
        <p:nvSpPr>
          <p:cNvPr id="24" name="TextBox 23"/>
          <p:cNvSpPr txBox="1">
            <a:spLocks noChangeArrowheads="1"/>
          </p:cNvSpPr>
          <p:nvPr/>
        </p:nvSpPr>
        <p:spPr bwMode="auto">
          <a:xfrm>
            <a:off x="5790593" y="1185730"/>
            <a:ext cx="1158335" cy="430887"/>
          </a:xfrm>
          <a:prstGeom prst="rect">
            <a:avLst/>
          </a:prstGeom>
          <a:noFill/>
          <a:ln w="9525">
            <a:noFill/>
            <a:miter lim="800000"/>
            <a:headEnd/>
            <a:tailEnd/>
          </a:ln>
        </p:spPr>
        <p:txBody>
          <a:bodyPr wrap="square" anchor="ctr">
            <a:prstTxWarp prst="textNoShape">
              <a:avLst/>
            </a:prstTxWarp>
            <a:spAutoFit/>
          </a:bodyPr>
          <a:lstStyle/>
          <a:p>
            <a:pPr algn="ctr"/>
            <a:r>
              <a:rPr lang="en-US" sz="1100" b="1" dirty="0">
                <a:solidFill>
                  <a:schemeClr val="bg1"/>
                </a:solidFill>
                <a:latin typeface="Calibri" panose="020F0502020204030204" pitchFamily="34" charset="0"/>
              </a:rPr>
              <a:t>Predictive</a:t>
            </a:r>
          </a:p>
          <a:p>
            <a:pPr algn="ctr"/>
            <a:r>
              <a:rPr lang="en-US" sz="1100" b="1" dirty="0">
                <a:solidFill>
                  <a:schemeClr val="bg1"/>
                </a:solidFill>
                <a:latin typeface="Calibri" panose="020F0502020204030204" pitchFamily="34" charset="0"/>
              </a:rPr>
              <a:t>Modeling</a:t>
            </a:r>
          </a:p>
        </p:txBody>
      </p:sp>
      <p:pic>
        <p:nvPicPr>
          <p:cNvPr id="25" name="Picture 24" descr="Colab_blueOrbs.png"/>
          <p:cNvPicPr>
            <a:picLocks noChangeAspect="1"/>
          </p:cNvPicPr>
          <p:nvPr/>
        </p:nvPicPr>
        <p:blipFill>
          <a:blip r:embed="rId3"/>
          <a:stretch>
            <a:fillRect/>
          </a:stretch>
        </p:blipFill>
        <p:spPr>
          <a:xfrm>
            <a:off x="6739628" y="410311"/>
            <a:ext cx="1038297" cy="1038297"/>
          </a:xfrm>
          <a:prstGeom prst="rect">
            <a:avLst/>
          </a:prstGeom>
        </p:spPr>
      </p:pic>
      <p:sp>
        <p:nvSpPr>
          <p:cNvPr id="26" name="TextBox 25"/>
          <p:cNvSpPr txBox="1">
            <a:spLocks noChangeArrowheads="1"/>
          </p:cNvSpPr>
          <p:nvPr/>
        </p:nvSpPr>
        <p:spPr bwMode="auto">
          <a:xfrm>
            <a:off x="6512650" y="798651"/>
            <a:ext cx="1492250" cy="261610"/>
          </a:xfrm>
          <a:prstGeom prst="rect">
            <a:avLst/>
          </a:prstGeom>
          <a:noFill/>
          <a:ln w="9525">
            <a:noFill/>
            <a:miter lim="800000"/>
            <a:headEnd/>
            <a:tailEnd/>
          </a:ln>
        </p:spPr>
        <p:txBody>
          <a:bodyPr anchor="ctr">
            <a:prstTxWarp prst="textNoShape">
              <a:avLst/>
            </a:prstTxWarp>
            <a:spAutoFit/>
          </a:bodyPr>
          <a:lstStyle/>
          <a:p>
            <a:pPr algn="ctr"/>
            <a:r>
              <a:rPr lang="en-US" sz="1100" b="1" dirty="0">
                <a:solidFill>
                  <a:schemeClr val="bg1"/>
                </a:solidFill>
                <a:latin typeface="Calibri" panose="020F0502020204030204" pitchFamily="34" charset="0"/>
              </a:rPr>
              <a:t>Optimization</a:t>
            </a:r>
          </a:p>
        </p:txBody>
      </p:sp>
      <p:cxnSp>
        <p:nvCxnSpPr>
          <p:cNvPr id="27" name="Straight Arrow Connector 26"/>
          <p:cNvCxnSpPr/>
          <p:nvPr/>
        </p:nvCxnSpPr>
        <p:spPr bwMode="auto">
          <a:xfrm>
            <a:off x="1790884" y="4402331"/>
            <a:ext cx="3067492" cy="23803"/>
          </a:xfrm>
          <a:prstGeom prst="straightConnector1">
            <a:avLst/>
          </a:prstGeom>
          <a:solidFill>
            <a:schemeClr val="accent1"/>
          </a:solidFill>
          <a:ln w="12700" cap="flat" cmpd="sng" algn="ctr">
            <a:solidFill>
              <a:srgbClr val="0F3267"/>
            </a:solidFill>
            <a:prstDash val="solid"/>
            <a:round/>
            <a:headEnd type="none" w="med" len="med"/>
            <a:tailEnd type="arrow"/>
          </a:ln>
          <a:effectLst/>
        </p:spPr>
      </p:cxnSp>
      <p:sp>
        <p:nvSpPr>
          <p:cNvPr id="28" name="TextBox 27"/>
          <p:cNvSpPr txBox="1"/>
          <p:nvPr/>
        </p:nvSpPr>
        <p:spPr>
          <a:xfrm>
            <a:off x="4882378" y="4268421"/>
            <a:ext cx="4051812" cy="276999"/>
          </a:xfrm>
          <a:prstGeom prst="rect">
            <a:avLst/>
          </a:prstGeom>
          <a:noFill/>
        </p:spPr>
        <p:txBody>
          <a:bodyPr wrap="square" rtlCol="0" anchor="ctr">
            <a:spAutoFit/>
          </a:bodyPr>
          <a:lstStyle/>
          <a:p>
            <a:r>
              <a:rPr lang="en-US" sz="1200" dirty="0" smtClean="0">
                <a:solidFill>
                  <a:srgbClr val="00539B"/>
                </a:solidFill>
                <a:latin typeface="Calibri" panose="020F0502020204030204" pitchFamily="34" charset="0"/>
              </a:rPr>
              <a:t>How many people without homes are incarcerated each year?</a:t>
            </a:r>
            <a:endParaRPr lang="en-US" sz="1200" dirty="0">
              <a:solidFill>
                <a:srgbClr val="00539B"/>
              </a:solidFill>
              <a:latin typeface="Calibri" panose="020F0502020204030204" pitchFamily="34" charset="0"/>
            </a:endParaRPr>
          </a:p>
        </p:txBody>
      </p:sp>
      <p:cxnSp>
        <p:nvCxnSpPr>
          <p:cNvPr id="29" name="Straight Arrow Connector 28"/>
          <p:cNvCxnSpPr/>
          <p:nvPr/>
        </p:nvCxnSpPr>
        <p:spPr bwMode="auto">
          <a:xfrm>
            <a:off x="2667184" y="3928199"/>
            <a:ext cx="2191192" cy="0"/>
          </a:xfrm>
          <a:prstGeom prst="straightConnector1">
            <a:avLst/>
          </a:prstGeom>
          <a:solidFill>
            <a:schemeClr val="accent1"/>
          </a:solidFill>
          <a:ln w="12700" cap="flat" cmpd="sng" algn="ctr">
            <a:solidFill>
              <a:srgbClr val="0F3267"/>
            </a:solidFill>
            <a:prstDash val="solid"/>
            <a:round/>
            <a:headEnd type="none" w="med" len="med"/>
            <a:tailEnd type="arrow"/>
          </a:ln>
          <a:effectLst/>
        </p:spPr>
      </p:cxnSp>
      <p:sp>
        <p:nvSpPr>
          <p:cNvPr id="30" name="TextBox 29"/>
          <p:cNvSpPr txBox="1"/>
          <p:nvPr/>
        </p:nvSpPr>
        <p:spPr>
          <a:xfrm>
            <a:off x="4858376" y="3791287"/>
            <a:ext cx="4176303" cy="276999"/>
          </a:xfrm>
          <a:prstGeom prst="rect">
            <a:avLst/>
          </a:prstGeom>
          <a:noFill/>
        </p:spPr>
        <p:txBody>
          <a:bodyPr wrap="square" rtlCol="0" anchor="ctr">
            <a:spAutoFit/>
          </a:bodyPr>
          <a:lstStyle/>
          <a:p>
            <a:r>
              <a:rPr lang="en-US" sz="1200" dirty="0">
                <a:solidFill>
                  <a:srgbClr val="00539B"/>
                </a:solidFill>
                <a:latin typeface="Calibri" panose="020F0502020204030204" pitchFamily="34" charset="0"/>
              </a:rPr>
              <a:t>How many male </a:t>
            </a:r>
            <a:r>
              <a:rPr lang="en-US" sz="1200" dirty="0" smtClean="0">
                <a:solidFill>
                  <a:srgbClr val="00539B"/>
                </a:solidFill>
                <a:latin typeface="Calibri" panose="020F0502020204030204" pitchFamily="34" charset="0"/>
              </a:rPr>
              <a:t>inmates have used EMS twice in six months?</a:t>
            </a:r>
            <a:endParaRPr lang="en-US" sz="1200" dirty="0">
              <a:solidFill>
                <a:srgbClr val="00539B"/>
              </a:solidFill>
              <a:latin typeface="Calibri" panose="020F0502020204030204" pitchFamily="34" charset="0"/>
            </a:endParaRPr>
          </a:p>
        </p:txBody>
      </p:sp>
      <p:cxnSp>
        <p:nvCxnSpPr>
          <p:cNvPr id="31" name="Straight Arrow Connector 30"/>
          <p:cNvCxnSpPr/>
          <p:nvPr/>
        </p:nvCxnSpPr>
        <p:spPr bwMode="auto">
          <a:xfrm>
            <a:off x="3518085" y="3454064"/>
            <a:ext cx="1340291" cy="0"/>
          </a:xfrm>
          <a:prstGeom prst="straightConnector1">
            <a:avLst/>
          </a:prstGeom>
          <a:solidFill>
            <a:schemeClr val="accent1"/>
          </a:solidFill>
          <a:ln w="12700" cap="flat" cmpd="sng" algn="ctr">
            <a:solidFill>
              <a:srgbClr val="0F3267"/>
            </a:solidFill>
            <a:prstDash val="solid"/>
            <a:round/>
            <a:headEnd type="none" w="med" len="med"/>
            <a:tailEnd type="arrow"/>
          </a:ln>
          <a:effectLst/>
        </p:spPr>
      </p:cxnSp>
      <p:sp>
        <p:nvSpPr>
          <p:cNvPr id="32" name="TextBox 31"/>
          <p:cNvSpPr txBox="1"/>
          <p:nvPr/>
        </p:nvSpPr>
        <p:spPr>
          <a:xfrm>
            <a:off x="4882378" y="3308122"/>
            <a:ext cx="3784154" cy="276999"/>
          </a:xfrm>
          <a:prstGeom prst="rect">
            <a:avLst/>
          </a:prstGeom>
          <a:noFill/>
        </p:spPr>
        <p:txBody>
          <a:bodyPr wrap="square" rtlCol="0" anchor="ctr">
            <a:spAutoFit/>
          </a:bodyPr>
          <a:lstStyle/>
          <a:p>
            <a:r>
              <a:rPr lang="en-US" sz="1200" dirty="0">
                <a:solidFill>
                  <a:srgbClr val="00539B"/>
                </a:solidFill>
                <a:latin typeface="Calibri" panose="020F0502020204030204" pitchFamily="34" charset="0"/>
              </a:rPr>
              <a:t>Which </a:t>
            </a:r>
            <a:r>
              <a:rPr lang="en-US" sz="1200" dirty="0" smtClean="0">
                <a:solidFill>
                  <a:srgbClr val="00539B"/>
                </a:solidFill>
                <a:latin typeface="Calibri" panose="020F0502020204030204" pitchFamily="34" charset="0"/>
              </a:rPr>
              <a:t>inmates have been treated for addiction?</a:t>
            </a:r>
            <a:endParaRPr lang="en-US" sz="1200" dirty="0">
              <a:solidFill>
                <a:srgbClr val="00539B"/>
              </a:solidFill>
              <a:latin typeface="Calibri" panose="020F0502020204030204" pitchFamily="34" charset="0"/>
            </a:endParaRPr>
          </a:p>
        </p:txBody>
      </p:sp>
      <p:cxnSp>
        <p:nvCxnSpPr>
          <p:cNvPr id="33" name="Straight Arrow Connector 32"/>
          <p:cNvCxnSpPr/>
          <p:nvPr/>
        </p:nvCxnSpPr>
        <p:spPr bwMode="auto">
          <a:xfrm>
            <a:off x="4343584" y="2979932"/>
            <a:ext cx="514792" cy="0"/>
          </a:xfrm>
          <a:prstGeom prst="straightConnector1">
            <a:avLst/>
          </a:prstGeom>
          <a:solidFill>
            <a:schemeClr val="accent1"/>
          </a:solidFill>
          <a:ln w="12700" cap="flat" cmpd="sng" algn="ctr">
            <a:solidFill>
              <a:srgbClr val="0F3267"/>
            </a:solidFill>
            <a:prstDash val="solid"/>
            <a:round/>
            <a:headEnd type="none" w="med" len="med"/>
            <a:tailEnd type="arrow"/>
          </a:ln>
          <a:effectLst/>
        </p:spPr>
      </p:cxnSp>
      <p:sp>
        <p:nvSpPr>
          <p:cNvPr id="34" name="TextBox 33"/>
          <p:cNvSpPr txBox="1"/>
          <p:nvPr/>
        </p:nvSpPr>
        <p:spPr>
          <a:xfrm>
            <a:off x="4858376" y="2842456"/>
            <a:ext cx="3808156" cy="276999"/>
          </a:xfrm>
          <a:prstGeom prst="rect">
            <a:avLst/>
          </a:prstGeom>
          <a:noFill/>
        </p:spPr>
        <p:txBody>
          <a:bodyPr wrap="square" rtlCol="0" anchor="ctr">
            <a:spAutoFit/>
          </a:bodyPr>
          <a:lstStyle/>
          <a:p>
            <a:r>
              <a:rPr lang="en-US" sz="1200" dirty="0">
                <a:solidFill>
                  <a:srgbClr val="00539B"/>
                </a:solidFill>
                <a:latin typeface="Calibri" panose="020F0502020204030204" pitchFamily="34" charset="0"/>
              </a:rPr>
              <a:t>Which </a:t>
            </a:r>
            <a:r>
              <a:rPr lang="en-US" sz="1200" dirty="0" smtClean="0">
                <a:solidFill>
                  <a:srgbClr val="00539B"/>
                </a:solidFill>
                <a:latin typeface="Calibri" panose="020F0502020204030204" pitchFamily="34" charset="0"/>
              </a:rPr>
              <a:t>inmates should be matched with support services?</a:t>
            </a:r>
            <a:endParaRPr lang="en-US" sz="1200" dirty="0">
              <a:solidFill>
                <a:srgbClr val="00539B"/>
              </a:solidFill>
              <a:latin typeface="Calibri" panose="020F0502020204030204" pitchFamily="34" charset="0"/>
            </a:endParaRPr>
          </a:p>
        </p:txBody>
      </p:sp>
      <p:cxnSp>
        <p:nvCxnSpPr>
          <p:cNvPr id="40" name="Straight Arrow Connector 39"/>
          <p:cNvCxnSpPr/>
          <p:nvPr/>
        </p:nvCxnSpPr>
        <p:spPr bwMode="auto">
          <a:xfrm>
            <a:off x="3378385" y="782831"/>
            <a:ext cx="3340100" cy="1588"/>
          </a:xfrm>
          <a:prstGeom prst="straightConnector1">
            <a:avLst/>
          </a:prstGeom>
          <a:solidFill>
            <a:schemeClr val="accent1"/>
          </a:solidFill>
          <a:ln w="12700" cap="flat" cmpd="sng" algn="ctr">
            <a:solidFill>
              <a:schemeClr val="bg1"/>
            </a:solidFill>
            <a:prstDash val="solid"/>
            <a:round/>
            <a:headEnd type="arrow" w="med" len="med"/>
            <a:tailEnd type="none"/>
          </a:ln>
          <a:effectLst/>
        </p:spPr>
      </p:cxnSp>
      <p:sp>
        <p:nvSpPr>
          <p:cNvPr id="42" name="TextBox 41"/>
          <p:cNvSpPr txBox="1"/>
          <p:nvPr/>
        </p:nvSpPr>
        <p:spPr>
          <a:xfrm>
            <a:off x="294483" y="628943"/>
            <a:ext cx="3083902" cy="307777"/>
          </a:xfrm>
          <a:prstGeom prst="rect">
            <a:avLst/>
          </a:prstGeom>
          <a:noFill/>
        </p:spPr>
        <p:txBody>
          <a:bodyPr wrap="square" rtlCol="0" anchor="ctr">
            <a:spAutoFit/>
          </a:bodyPr>
          <a:lstStyle/>
          <a:p>
            <a:pPr algn="r"/>
            <a:r>
              <a:rPr lang="en-US" sz="1400" dirty="0">
                <a:solidFill>
                  <a:srgbClr val="FFFFFF"/>
                </a:solidFill>
                <a:latin typeface="Calibri" panose="020F0502020204030204" pitchFamily="34" charset="0"/>
              </a:rPr>
              <a:t>What is the best outcome?</a:t>
            </a:r>
          </a:p>
        </p:txBody>
      </p:sp>
      <p:sp>
        <p:nvSpPr>
          <p:cNvPr id="44" name="Rectangle 43"/>
          <p:cNvSpPr/>
          <p:nvPr/>
        </p:nvSpPr>
        <p:spPr>
          <a:xfrm>
            <a:off x="678696" y="121270"/>
            <a:ext cx="6553200" cy="461665"/>
          </a:xfrm>
          <a:prstGeom prst="rect">
            <a:avLst/>
          </a:prstGeom>
        </p:spPr>
        <p:txBody>
          <a:bodyPr wrap="square">
            <a:spAutoFit/>
          </a:bodyPr>
          <a:lstStyle/>
          <a:p>
            <a:r>
              <a:rPr lang="en-US" sz="2400" kern="500" spc="20" dirty="0">
                <a:solidFill>
                  <a:schemeClr val="accent1"/>
                </a:solidFill>
                <a:latin typeface="Calibri" panose="020F0502020204030204" pitchFamily="34" charset="0"/>
              </a:rPr>
              <a:t>Decision-Making Spectrum</a:t>
            </a:r>
            <a:endParaRPr lang="en-US" sz="2400" kern="500" spc="2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339631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hevron 6"/>
          <p:cNvSpPr/>
          <p:nvPr/>
        </p:nvSpPr>
        <p:spPr bwMode="auto">
          <a:xfrm>
            <a:off x="4215689" y="4583623"/>
            <a:ext cx="3457575" cy="283464"/>
          </a:xfrm>
          <a:prstGeom prst="chevron">
            <a:avLst/>
          </a:prstGeom>
          <a:solidFill>
            <a:srgbClr val="1A59B9"/>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defTabSz="914355"/>
            <a:r>
              <a:rPr lang="en-US" sz="1600" b="1" dirty="0" smtClean="0">
                <a:solidFill>
                  <a:schemeClr val="bg1">
                    <a:lumMod val="95000"/>
                  </a:schemeClr>
                </a:solidFill>
                <a:latin typeface="Calibri" panose="020F0502020204030204" pitchFamily="34" charset="0"/>
              </a:rPr>
              <a:t>                     PROACTIVE</a:t>
            </a:r>
            <a:endParaRPr lang="en-US" sz="1400" b="1" dirty="0">
              <a:solidFill>
                <a:schemeClr val="bg1">
                  <a:lumMod val="95000"/>
                </a:schemeClr>
              </a:solidFill>
              <a:latin typeface="Calibri" panose="020F0502020204030204" pitchFamily="34" charset="0"/>
            </a:endParaRPr>
          </a:p>
        </p:txBody>
      </p:sp>
      <p:sp>
        <p:nvSpPr>
          <p:cNvPr id="8" name="Pentagon 7"/>
          <p:cNvSpPr/>
          <p:nvPr/>
        </p:nvSpPr>
        <p:spPr bwMode="auto">
          <a:xfrm>
            <a:off x="552376" y="4582353"/>
            <a:ext cx="3663313" cy="283464"/>
          </a:xfrm>
          <a:prstGeom prst="homePlate">
            <a:avLst/>
          </a:prstGeom>
          <a:solidFill>
            <a:srgbClr val="1A59B9"/>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defTabSz="914355"/>
            <a:r>
              <a:rPr lang="en-US" sz="1600" b="1" dirty="0" smtClean="0">
                <a:solidFill>
                  <a:schemeClr val="bg1">
                    <a:lumMod val="95000"/>
                  </a:schemeClr>
                </a:solidFill>
                <a:latin typeface="Calibri" panose="020F0502020204030204" pitchFamily="34" charset="0"/>
              </a:rPr>
              <a:t>                      INFORMATIONAL</a:t>
            </a:r>
            <a:endParaRPr lang="en-US" sz="1600" b="1" dirty="0">
              <a:solidFill>
                <a:schemeClr val="bg1">
                  <a:lumMod val="95000"/>
                </a:schemeClr>
              </a:solidFill>
              <a:latin typeface="Calibri" panose="020F0502020204030204" pitchFamily="34" charset="0"/>
            </a:endParaRPr>
          </a:p>
        </p:txBody>
      </p:sp>
      <p:sp>
        <p:nvSpPr>
          <p:cNvPr id="10" name="Pentagon 9"/>
          <p:cNvSpPr/>
          <p:nvPr/>
        </p:nvSpPr>
        <p:spPr bwMode="auto">
          <a:xfrm rot="16200000">
            <a:off x="-1806264" y="2494109"/>
            <a:ext cx="4451064" cy="283464"/>
          </a:xfrm>
          <a:prstGeom prst="homePlate">
            <a:avLst/>
          </a:prstGeom>
          <a:solidFill>
            <a:srgbClr val="1A59B9"/>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defTabSz="914355"/>
            <a:r>
              <a:rPr lang="en-US" sz="1600" b="1" dirty="0" smtClean="0">
                <a:solidFill>
                  <a:schemeClr val="bg1">
                    <a:lumMod val="95000"/>
                  </a:schemeClr>
                </a:solidFill>
                <a:latin typeface="Calibri" panose="020F0502020204030204" pitchFamily="34" charset="0"/>
              </a:rPr>
              <a:t>                            ANALYTIC </a:t>
            </a:r>
            <a:r>
              <a:rPr lang="en-US" sz="1600" b="1" dirty="0">
                <a:solidFill>
                  <a:schemeClr val="bg1">
                    <a:lumMod val="95000"/>
                  </a:schemeClr>
                </a:solidFill>
                <a:latin typeface="Calibri" panose="020F0502020204030204" pitchFamily="34" charset="0"/>
              </a:rPr>
              <a:t>MATURITY</a:t>
            </a:r>
          </a:p>
        </p:txBody>
      </p:sp>
      <p:pic>
        <p:nvPicPr>
          <p:cNvPr id="11" name="Picture 10" descr="Colab_blueOrbs.png"/>
          <p:cNvPicPr>
            <a:picLocks noChangeAspect="1"/>
          </p:cNvPicPr>
          <p:nvPr/>
        </p:nvPicPr>
        <p:blipFill>
          <a:blip r:embed="rId3"/>
          <a:stretch>
            <a:fillRect/>
          </a:stretch>
        </p:blipFill>
        <p:spPr>
          <a:xfrm>
            <a:off x="668648" y="3737710"/>
            <a:ext cx="1038297" cy="1038297"/>
          </a:xfrm>
          <a:prstGeom prst="rect">
            <a:avLst/>
          </a:prstGeom>
        </p:spPr>
      </p:pic>
      <p:sp>
        <p:nvSpPr>
          <p:cNvPr id="12" name="TextBox 11"/>
          <p:cNvSpPr txBox="1">
            <a:spLocks noChangeArrowheads="1"/>
          </p:cNvSpPr>
          <p:nvPr/>
        </p:nvSpPr>
        <p:spPr bwMode="auto">
          <a:xfrm>
            <a:off x="646731" y="4087580"/>
            <a:ext cx="1082135" cy="338554"/>
          </a:xfrm>
          <a:prstGeom prst="rect">
            <a:avLst/>
          </a:prstGeom>
          <a:noFill/>
          <a:ln w="9525">
            <a:noFill/>
            <a:miter lim="800000"/>
            <a:headEnd/>
            <a:tailEnd/>
          </a:ln>
        </p:spPr>
        <p:txBody>
          <a:bodyPr wrap="square" lIns="0" tIns="0" rIns="0" bIns="0" anchor="ctr">
            <a:prstTxWarp prst="textNoShape">
              <a:avLst/>
            </a:prstTxWarp>
            <a:spAutoFit/>
          </a:bodyPr>
          <a:lstStyle/>
          <a:p>
            <a:pPr algn="ctr"/>
            <a:r>
              <a:rPr lang="en-US" sz="1100" b="1" dirty="0">
                <a:solidFill>
                  <a:schemeClr val="bg1"/>
                </a:solidFill>
                <a:latin typeface="Calibri" panose="020F0502020204030204" pitchFamily="34" charset="0"/>
              </a:rPr>
              <a:t>Standard</a:t>
            </a:r>
          </a:p>
          <a:p>
            <a:pPr algn="ctr"/>
            <a:r>
              <a:rPr lang="en-US" sz="1100" b="1" dirty="0">
                <a:solidFill>
                  <a:schemeClr val="bg1"/>
                </a:solidFill>
                <a:latin typeface="Calibri" panose="020F0502020204030204" pitchFamily="34" charset="0"/>
              </a:rPr>
              <a:t>Reporting</a:t>
            </a:r>
          </a:p>
        </p:txBody>
      </p:sp>
      <p:pic>
        <p:nvPicPr>
          <p:cNvPr id="13" name="Picture 12" descr="Colab_blueOrbs.png"/>
          <p:cNvPicPr>
            <a:picLocks noChangeAspect="1"/>
          </p:cNvPicPr>
          <p:nvPr/>
        </p:nvPicPr>
        <p:blipFill>
          <a:blip r:embed="rId3"/>
          <a:stretch>
            <a:fillRect/>
          </a:stretch>
        </p:blipFill>
        <p:spPr>
          <a:xfrm>
            <a:off x="1555622" y="3265993"/>
            <a:ext cx="1038297" cy="1038297"/>
          </a:xfrm>
          <a:prstGeom prst="rect">
            <a:avLst/>
          </a:prstGeom>
        </p:spPr>
      </p:pic>
      <p:sp>
        <p:nvSpPr>
          <p:cNvPr id="14" name="TextBox 13"/>
          <p:cNvSpPr txBox="1">
            <a:spLocks noChangeArrowheads="1"/>
          </p:cNvSpPr>
          <p:nvPr/>
        </p:nvSpPr>
        <p:spPr bwMode="auto">
          <a:xfrm>
            <a:off x="1533705" y="3531226"/>
            <a:ext cx="1082135" cy="507831"/>
          </a:xfrm>
          <a:prstGeom prst="rect">
            <a:avLst/>
          </a:prstGeom>
          <a:noFill/>
          <a:ln w="9525">
            <a:noFill/>
            <a:miter lim="800000"/>
            <a:headEnd/>
            <a:tailEnd/>
          </a:ln>
        </p:spPr>
        <p:txBody>
          <a:bodyPr wrap="square" lIns="0" tIns="0" rIns="0" bIns="0" anchor="ctr">
            <a:prstTxWarp prst="textNoShape">
              <a:avLst/>
            </a:prstTxWarp>
            <a:spAutoFit/>
          </a:bodyPr>
          <a:lstStyle/>
          <a:p>
            <a:pPr algn="ctr"/>
            <a:r>
              <a:rPr lang="en-US" sz="1100" b="1" dirty="0">
                <a:solidFill>
                  <a:schemeClr val="bg1"/>
                </a:solidFill>
                <a:latin typeface="Calibri" panose="020F0502020204030204" pitchFamily="34" charset="0"/>
              </a:rPr>
              <a:t>Ad Hoc</a:t>
            </a:r>
          </a:p>
          <a:p>
            <a:pPr algn="ctr"/>
            <a:r>
              <a:rPr lang="en-US" sz="1100" b="1" dirty="0">
                <a:solidFill>
                  <a:schemeClr val="bg1"/>
                </a:solidFill>
                <a:latin typeface="Calibri" panose="020F0502020204030204" pitchFamily="34" charset="0"/>
              </a:rPr>
              <a:t>Query and</a:t>
            </a:r>
          </a:p>
          <a:p>
            <a:pPr algn="ctr"/>
            <a:r>
              <a:rPr lang="en-US" sz="1100" b="1" dirty="0">
                <a:solidFill>
                  <a:schemeClr val="bg1"/>
                </a:solidFill>
                <a:latin typeface="Calibri" panose="020F0502020204030204" pitchFamily="34" charset="0"/>
              </a:rPr>
              <a:t>Reporting</a:t>
            </a:r>
          </a:p>
        </p:txBody>
      </p:sp>
      <p:pic>
        <p:nvPicPr>
          <p:cNvPr id="15" name="Picture 14" descr="Colab_blueOrbs.png"/>
          <p:cNvPicPr>
            <a:picLocks noChangeAspect="1"/>
          </p:cNvPicPr>
          <p:nvPr/>
        </p:nvPicPr>
        <p:blipFill>
          <a:blip r:embed="rId3"/>
          <a:stretch>
            <a:fillRect/>
          </a:stretch>
        </p:blipFill>
        <p:spPr>
          <a:xfrm>
            <a:off x="2433866" y="2794279"/>
            <a:ext cx="1038297" cy="1038297"/>
          </a:xfrm>
          <a:prstGeom prst="rect">
            <a:avLst/>
          </a:prstGeom>
        </p:spPr>
      </p:pic>
      <p:sp>
        <p:nvSpPr>
          <p:cNvPr id="16" name="TextBox 15"/>
          <p:cNvSpPr txBox="1">
            <a:spLocks noChangeArrowheads="1"/>
          </p:cNvSpPr>
          <p:nvPr/>
        </p:nvSpPr>
        <p:spPr bwMode="auto">
          <a:xfrm>
            <a:off x="2411948" y="3144150"/>
            <a:ext cx="1082135" cy="338554"/>
          </a:xfrm>
          <a:prstGeom prst="rect">
            <a:avLst/>
          </a:prstGeom>
          <a:noFill/>
          <a:ln w="9525">
            <a:noFill/>
            <a:miter lim="800000"/>
            <a:headEnd/>
            <a:tailEnd/>
          </a:ln>
        </p:spPr>
        <p:txBody>
          <a:bodyPr wrap="square" lIns="0" tIns="0" rIns="0" bIns="0" anchor="ctr">
            <a:prstTxWarp prst="textNoShape">
              <a:avLst/>
            </a:prstTxWarp>
            <a:spAutoFit/>
          </a:bodyPr>
          <a:lstStyle/>
          <a:p>
            <a:pPr algn="ctr"/>
            <a:r>
              <a:rPr lang="en-US" sz="1100" b="1" dirty="0">
                <a:solidFill>
                  <a:schemeClr val="bg1"/>
                </a:solidFill>
                <a:latin typeface="Calibri" panose="020F0502020204030204" pitchFamily="34" charset="0"/>
              </a:rPr>
              <a:t>Query</a:t>
            </a:r>
          </a:p>
          <a:p>
            <a:pPr algn="ctr"/>
            <a:r>
              <a:rPr lang="en-US" sz="1100" b="1" dirty="0">
                <a:solidFill>
                  <a:schemeClr val="bg1"/>
                </a:solidFill>
                <a:latin typeface="Calibri" panose="020F0502020204030204" pitchFamily="34" charset="0"/>
              </a:rPr>
              <a:t>Drilldown</a:t>
            </a:r>
          </a:p>
        </p:txBody>
      </p:sp>
      <p:pic>
        <p:nvPicPr>
          <p:cNvPr id="17" name="Picture 16" descr="Colab_blueOrbs.png"/>
          <p:cNvPicPr>
            <a:picLocks noChangeAspect="1"/>
          </p:cNvPicPr>
          <p:nvPr/>
        </p:nvPicPr>
        <p:blipFill>
          <a:blip r:embed="rId3"/>
          <a:stretch>
            <a:fillRect/>
          </a:stretch>
        </p:blipFill>
        <p:spPr>
          <a:xfrm>
            <a:off x="3310994" y="2322565"/>
            <a:ext cx="1038297" cy="1038297"/>
          </a:xfrm>
          <a:prstGeom prst="rect">
            <a:avLst/>
          </a:prstGeom>
        </p:spPr>
      </p:pic>
      <p:sp>
        <p:nvSpPr>
          <p:cNvPr id="18" name="TextBox 17"/>
          <p:cNvSpPr txBox="1">
            <a:spLocks noChangeArrowheads="1"/>
          </p:cNvSpPr>
          <p:nvPr/>
        </p:nvSpPr>
        <p:spPr bwMode="auto">
          <a:xfrm>
            <a:off x="3289076" y="2757079"/>
            <a:ext cx="1082135" cy="169277"/>
          </a:xfrm>
          <a:prstGeom prst="rect">
            <a:avLst/>
          </a:prstGeom>
          <a:noFill/>
          <a:ln w="9525">
            <a:noFill/>
            <a:miter lim="800000"/>
            <a:headEnd/>
            <a:tailEnd/>
          </a:ln>
        </p:spPr>
        <p:txBody>
          <a:bodyPr wrap="square" lIns="0" tIns="0" rIns="0" bIns="0" anchor="ctr">
            <a:prstTxWarp prst="textNoShape">
              <a:avLst/>
            </a:prstTxWarp>
            <a:spAutoFit/>
          </a:bodyPr>
          <a:lstStyle/>
          <a:p>
            <a:pPr algn="ctr"/>
            <a:r>
              <a:rPr lang="en-US" sz="1100" b="1" dirty="0">
                <a:solidFill>
                  <a:schemeClr val="bg1"/>
                </a:solidFill>
                <a:latin typeface="Calibri" panose="020F0502020204030204" pitchFamily="34" charset="0"/>
              </a:rPr>
              <a:t>Alerting</a:t>
            </a:r>
          </a:p>
        </p:txBody>
      </p:sp>
      <p:pic>
        <p:nvPicPr>
          <p:cNvPr id="19" name="Picture 18" descr="Colab_blueOrbs.png"/>
          <p:cNvPicPr>
            <a:picLocks noChangeAspect="1"/>
          </p:cNvPicPr>
          <p:nvPr/>
        </p:nvPicPr>
        <p:blipFill>
          <a:blip r:embed="rId3"/>
          <a:stretch>
            <a:fillRect/>
          </a:stretch>
        </p:blipFill>
        <p:spPr>
          <a:xfrm>
            <a:off x="4137782" y="1850851"/>
            <a:ext cx="1038297" cy="1038297"/>
          </a:xfrm>
          <a:prstGeom prst="rect">
            <a:avLst/>
          </a:prstGeom>
        </p:spPr>
      </p:pic>
      <p:sp>
        <p:nvSpPr>
          <p:cNvPr id="20" name="TextBox 19"/>
          <p:cNvSpPr txBox="1">
            <a:spLocks noChangeArrowheads="1"/>
          </p:cNvSpPr>
          <p:nvPr/>
        </p:nvSpPr>
        <p:spPr bwMode="auto">
          <a:xfrm>
            <a:off x="4300013" y="2200723"/>
            <a:ext cx="713835" cy="338554"/>
          </a:xfrm>
          <a:prstGeom prst="rect">
            <a:avLst/>
          </a:prstGeom>
          <a:noFill/>
          <a:ln w="9525">
            <a:noFill/>
            <a:miter lim="800000"/>
            <a:headEnd/>
            <a:tailEnd/>
          </a:ln>
        </p:spPr>
        <p:txBody>
          <a:bodyPr wrap="square" lIns="0" tIns="0" rIns="0" bIns="0" anchor="ctr">
            <a:prstTxWarp prst="textNoShape">
              <a:avLst/>
            </a:prstTxWarp>
            <a:spAutoFit/>
          </a:bodyPr>
          <a:lstStyle/>
          <a:p>
            <a:pPr algn="ctr"/>
            <a:r>
              <a:rPr lang="en-US" sz="1100" b="1" dirty="0">
                <a:solidFill>
                  <a:schemeClr val="bg1"/>
                </a:solidFill>
                <a:latin typeface="Calibri" panose="020F0502020204030204" pitchFamily="34" charset="0"/>
              </a:rPr>
              <a:t>Statistical</a:t>
            </a:r>
          </a:p>
          <a:p>
            <a:pPr algn="ctr"/>
            <a:r>
              <a:rPr lang="en-US" sz="1100" b="1" dirty="0">
                <a:solidFill>
                  <a:schemeClr val="bg1"/>
                </a:solidFill>
                <a:latin typeface="Calibri" panose="020F0502020204030204" pitchFamily="34" charset="0"/>
              </a:rPr>
              <a:t>Analysis</a:t>
            </a:r>
          </a:p>
        </p:txBody>
      </p:sp>
      <p:pic>
        <p:nvPicPr>
          <p:cNvPr id="21" name="Picture 20" descr="Colab_blueOrbs.png"/>
          <p:cNvPicPr>
            <a:picLocks noChangeAspect="1"/>
          </p:cNvPicPr>
          <p:nvPr/>
        </p:nvPicPr>
        <p:blipFill>
          <a:blip r:embed="rId3"/>
          <a:stretch>
            <a:fillRect/>
          </a:stretch>
        </p:blipFill>
        <p:spPr>
          <a:xfrm>
            <a:off x="4998881" y="1353736"/>
            <a:ext cx="1038297" cy="1038297"/>
          </a:xfrm>
          <a:prstGeom prst="rect">
            <a:avLst/>
          </a:prstGeom>
        </p:spPr>
      </p:pic>
      <p:sp>
        <p:nvSpPr>
          <p:cNvPr id="22" name="TextBox 21"/>
          <p:cNvSpPr txBox="1">
            <a:spLocks noChangeArrowheads="1"/>
          </p:cNvSpPr>
          <p:nvPr/>
        </p:nvSpPr>
        <p:spPr bwMode="auto">
          <a:xfrm>
            <a:off x="5002364" y="1788251"/>
            <a:ext cx="1031335" cy="169277"/>
          </a:xfrm>
          <a:prstGeom prst="rect">
            <a:avLst/>
          </a:prstGeom>
          <a:noFill/>
          <a:ln w="9525">
            <a:noFill/>
            <a:miter lim="800000"/>
            <a:headEnd/>
            <a:tailEnd/>
          </a:ln>
        </p:spPr>
        <p:txBody>
          <a:bodyPr wrap="square" lIns="0" tIns="0" rIns="0" bIns="0" anchor="ctr">
            <a:prstTxWarp prst="textNoShape">
              <a:avLst/>
            </a:prstTxWarp>
            <a:spAutoFit/>
          </a:bodyPr>
          <a:lstStyle/>
          <a:p>
            <a:pPr algn="ctr"/>
            <a:r>
              <a:rPr lang="en-US" sz="1100" b="1" dirty="0">
                <a:solidFill>
                  <a:schemeClr val="bg1"/>
                </a:solidFill>
                <a:latin typeface="Calibri" panose="020F0502020204030204" pitchFamily="34" charset="0"/>
              </a:rPr>
              <a:t>Forecasting</a:t>
            </a:r>
          </a:p>
        </p:txBody>
      </p:sp>
      <p:pic>
        <p:nvPicPr>
          <p:cNvPr id="23" name="Picture 22" descr="Colab_blueOrbs.png"/>
          <p:cNvPicPr>
            <a:picLocks noChangeAspect="1"/>
          </p:cNvPicPr>
          <p:nvPr/>
        </p:nvPicPr>
        <p:blipFill>
          <a:blip r:embed="rId3"/>
          <a:stretch>
            <a:fillRect/>
          </a:stretch>
        </p:blipFill>
        <p:spPr>
          <a:xfrm>
            <a:off x="5850611" y="882025"/>
            <a:ext cx="1038297" cy="1038297"/>
          </a:xfrm>
          <a:prstGeom prst="rect">
            <a:avLst/>
          </a:prstGeom>
        </p:spPr>
      </p:pic>
      <p:sp>
        <p:nvSpPr>
          <p:cNvPr id="24" name="TextBox 23"/>
          <p:cNvSpPr txBox="1">
            <a:spLocks noChangeArrowheads="1"/>
          </p:cNvSpPr>
          <p:nvPr/>
        </p:nvSpPr>
        <p:spPr bwMode="auto">
          <a:xfrm>
            <a:off x="5790593" y="1185730"/>
            <a:ext cx="1158335" cy="430887"/>
          </a:xfrm>
          <a:prstGeom prst="rect">
            <a:avLst/>
          </a:prstGeom>
          <a:noFill/>
          <a:ln w="9525">
            <a:noFill/>
            <a:miter lim="800000"/>
            <a:headEnd/>
            <a:tailEnd/>
          </a:ln>
        </p:spPr>
        <p:txBody>
          <a:bodyPr wrap="square" anchor="ctr">
            <a:prstTxWarp prst="textNoShape">
              <a:avLst/>
            </a:prstTxWarp>
            <a:spAutoFit/>
          </a:bodyPr>
          <a:lstStyle/>
          <a:p>
            <a:pPr algn="ctr"/>
            <a:r>
              <a:rPr lang="en-US" sz="1100" b="1" dirty="0">
                <a:solidFill>
                  <a:schemeClr val="bg1"/>
                </a:solidFill>
                <a:latin typeface="Calibri" panose="020F0502020204030204" pitchFamily="34" charset="0"/>
              </a:rPr>
              <a:t>Predictive</a:t>
            </a:r>
          </a:p>
          <a:p>
            <a:pPr algn="ctr"/>
            <a:r>
              <a:rPr lang="en-US" sz="1100" b="1" dirty="0">
                <a:solidFill>
                  <a:schemeClr val="bg1"/>
                </a:solidFill>
                <a:latin typeface="Calibri" panose="020F0502020204030204" pitchFamily="34" charset="0"/>
              </a:rPr>
              <a:t>Modeling</a:t>
            </a:r>
          </a:p>
        </p:txBody>
      </p:sp>
      <p:pic>
        <p:nvPicPr>
          <p:cNvPr id="25" name="Picture 24" descr="Colab_blueOrbs.png"/>
          <p:cNvPicPr>
            <a:picLocks noChangeAspect="1"/>
          </p:cNvPicPr>
          <p:nvPr/>
        </p:nvPicPr>
        <p:blipFill>
          <a:blip r:embed="rId3"/>
          <a:stretch>
            <a:fillRect/>
          </a:stretch>
        </p:blipFill>
        <p:spPr>
          <a:xfrm>
            <a:off x="6739628" y="410311"/>
            <a:ext cx="1038297" cy="1038297"/>
          </a:xfrm>
          <a:prstGeom prst="rect">
            <a:avLst/>
          </a:prstGeom>
        </p:spPr>
      </p:pic>
      <p:sp>
        <p:nvSpPr>
          <p:cNvPr id="26" name="TextBox 25"/>
          <p:cNvSpPr txBox="1">
            <a:spLocks noChangeArrowheads="1"/>
          </p:cNvSpPr>
          <p:nvPr/>
        </p:nvSpPr>
        <p:spPr bwMode="auto">
          <a:xfrm>
            <a:off x="6512650" y="798651"/>
            <a:ext cx="1492250" cy="261610"/>
          </a:xfrm>
          <a:prstGeom prst="rect">
            <a:avLst/>
          </a:prstGeom>
          <a:noFill/>
          <a:ln w="9525">
            <a:noFill/>
            <a:miter lim="800000"/>
            <a:headEnd/>
            <a:tailEnd/>
          </a:ln>
        </p:spPr>
        <p:txBody>
          <a:bodyPr anchor="ctr">
            <a:prstTxWarp prst="textNoShape">
              <a:avLst/>
            </a:prstTxWarp>
            <a:spAutoFit/>
          </a:bodyPr>
          <a:lstStyle/>
          <a:p>
            <a:pPr algn="ctr"/>
            <a:r>
              <a:rPr lang="en-US" sz="1100" b="1" dirty="0">
                <a:solidFill>
                  <a:schemeClr val="bg1"/>
                </a:solidFill>
                <a:latin typeface="Calibri" panose="020F0502020204030204" pitchFamily="34" charset="0"/>
              </a:rPr>
              <a:t>Optimization</a:t>
            </a:r>
          </a:p>
        </p:txBody>
      </p:sp>
      <p:cxnSp>
        <p:nvCxnSpPr>
          <p:cNvPr id="27" name="Straight Arrow Connector 26"/>
          <p:cNvCxnSpPr/>
          <p:nvPr/>
        </p:nvCxnSpPr>
        <p:spPr bwMode="auto">
          <a:xfrm>
            <a:off x="1790884" y="4402331"/>
            <a:ext cx="3067492" cy="23803"/>
          </a:xfrm>
          <a:prstGeom prst="straightConnector1">
            <a:avLst/>
          </a:prstGeom>
          <a:solidFill>
            <a:schemeClr val="accent1"/>
          </a:solidFill>
          <a:ln w="12700" cap="flat" cmpd="sng" algn="ctr">
            <a:solidFill>
              <a:srgbClr val="0F3267"/>
            </a:solidFill>
            <a:prstDash val="solid"/>
            <a:round/>
            <a:headEnd type="none" w="med" len="med"/>
            <a:tailEnd type="arrow"/>
          </a:ln>
          <a:effectLst/>
        </p:spPr>
      </p:cxnSp>
      <p:sp>
        <p:nvSpPr>
          <p:cNvPr id="28" name="TextBox 27"/>
          <p:cNvSpPr txBox="1"/>
          <p:nvPr/>
        </p:nvSpPr>
        <p:spPr>
          <a:xfrm>
            <a:off x="4882378" y="4268421"/>
            <a:ext cx="4051812" cy="276999"/>
          </a:xfrm>
          <a:prstGeom prst="rect">
            <a:avLst/>
          </a:prstGeom>
          <a:noFill/>
        </p:spPr>
        <p:txBody>
          <a:bodyPr wrap="square" rtlCol="0" anchor="ctr">
            <a:spAutoFit/>
          </a:bodyPr>
          <a:lstStyle/>
          <a:p>
            <a:r>
              <a:rPr lang="en-US" sz="1200" dirty="0" smtClean="0">
                <a:solidFill>
                  <a:srgbClr val="00539B"/>
                </a:solidFill>
                <a:latin typeface="Calibri" panose="020F0502020204030204" pitchFamily="34" charset="0"/>
              </a:rPr>
              <a:t>How many people without homes are incarcerated each year?</a:t>
            </a:r>
            <a:endParaRPr lang="en-US" sz="1200" dirty="0">
              <a:solidFill>
                <a:srgbClr val="00539B"/>
              </a:solidFill>
              <a:latin typeface="Calibri" panose="020F0502020204030204" pitchFamily="34" charset="0"/>
            </a:endParaRPr>
          </a:p>
        </p:txBody>
      </p:sp>
      <p:cxnSp>
        <p:nvCxnSpPr>
          <p:cNvPr id="29" name="Straight Arrow Connector 28"/>
          <p:cNvCxnSpPr/>
          <p:nvPr/>
        </p:nvCxnSpPr>
        <p:spPr bwMode="auto">
          <a:xfrm>
            <a:off x="2667184" y="3928199"/>
            <a:ext cx="2191192" cy="0"/>
          </a:xfrm>
          <a:prstGeom prst="straightConnector1">
            <a:avLst/>
          </a:prstGeom>
          <a:solidFill>
            <a:schemeClr val="accent1"/>
          </a:solidFill>
          <a:ln w="12700" cap="flat" cmpd="sng" algn="ctr">
            <a:solidFill>
              <a:srgbClr val="0F3267"/>
            </a:solidFill>
            <a:prstDash val="solid"/>
            <a:round/>
            <a:headEnd type="none" w="med" len="med"/>
            <a:tailEnd type="arrow"/>
          </a:ln>
          <a:effectLst/>
        </p:spPr>
      </p:cxnSp>
      <p:sp>
        <p:nvSpPr>
          <p:cNvPr id="30" name="TextBox 29"/>
          <p:cNvSpPr txBox="1"/>
          <p:nvPr/>
        </p:nvSpPr>
        <p:spPr>
          <a:xfrm>
            <a:off x="4858376" y="3791287"/>
            <a:ext cx="4176303" cy="276999"/>
          </a:xfrm>
          <a:prstGeom prst="rect">
            <a:avLst/>
          </a:prstGeom>
          <a:noFill/>
        </p:spPr>
        <p:txBody>
          <a:bodyPr wrap="square" rtlCol="0" anchor="ctr">
            <a:spAutoFit/>
          </a:bodyPr>
          <a:lstStyle/>
          <a:p>
            <a:r>
              <a:rPr lang="en-US" sz="1200" dirty="0">
                <a:solidFill>
                  <a:srgbClr val="00539B"/>
                </a:solidFill>
                <a:latin typeface="Calibri" panose="020F0502020204030204" pitchFamily="34" charset="0"/>
              </a:rPr>
              <a:t>How many male </a:t>
            </a:r>
            <a:r>
              <a:rPr lang="en-US" sz="1200" dirty="0" smtClean="0">
                <a:solidFill>
                  <a:srgbClr val="00539B"/>
                </a:solidFill>
                <a:latin typeface="Calibri" panose="020F0502020204030204" pitchFamily="34" charset="0"/>
              </a:rPr>
              <a:t>inmates have used EMS twice in six months?</a:t>
            </a:r>
            <a:endParaRPr lang="en-US" sz="1200" dirty="0">
              <a:solidFill>
                <a:srgbClr val="00539B"/>
              </a:solidFill>
              <a:latin typeface="Calibri" panose="020F0502020204030204" pitchFamily="34" charset="0"/>
            </a:endParaRPr>
          </a:p>
        </p:txBody>
      </p:sp>
      <p:cxnSp>
        <p:nvCxnSpPr>
          <p:cNvPr id="31" name="Straight Arrow Connector 30"/>
          <p:cNvCxnSpPr/>
          <p:nvPr/>
        </p:nvCxnSpPr>
        <p:spPr bwMode="auto">
          <a:xfrm>
            <a:off x="3518085" y="3454064"/>
            <a:ext cx="1340291" cy="0"/>
          </a:xfrm>
          <a:prstGeom prst="straightConnector1">
            <a:avLst/>
          </a:prstGeom>
          <a:solidFill>
            <a:schemeClr val="accent1"/>
          </a:solidFill>
          <a:ln w="12700" cap="flat" cmpd="sng" algn="ctr">
            <a:solidFill>
              <a:srgbClr val="0F3267"/>
            </a:solidFill>
            <a:prstDash val="solid"/>
            <a:round/>
            <a:headEnd type="none" w="med" len="med"/>
            <a:tailEnd type="arrow"/>
          </a:ln>
          <a:effectLst/>
        </p:spPr>
      </p:cxnSp>
      <p:sp>
        <p:nvSpPr>
          <p:cNvPr id="32" name="TextBox 31"/>
          <p:cNvSpPr txBox="1"/>
          <p:nvPr/>
        </p:nvSpPr>
        <p:spPr>
          <a:xfrm>
            <a:off x="4882378" y="3308122"/>
            <a:ext cx="3784154" cy="276999"/>
          </a:xfrm>
          <a:prstGeom prst="rect">
            <a:avLst/>
          </a:prstGeom>
          <a:noFill/>
        </p:spPr>
        <p:txBody>
          <a:bodyPr wrap="square" rtlCol="0" anchor="ctr">
            <a:spAutoFit/>
          </a:bodyPr>
          <a:lstStyle/>
          <a:p>
            <a:r>
              <a:rPr lang="en-US" sz="1200" dirty="0">
                <a:solidFill>
                  <a:srgbClr val="00539B"/>
                </a:solidFill>
                <a:latin typeface="Calibri" panose="020F0502020204030204" pitchFamily="34" charset="0"/>
              </a:rPr>
              <a:t>Which </a:t>
            </a:r>
            <a:r>
              <a:rPr lang="en-US" sz="1200" dirty="0" smtClean="0">
                <a:solidFill>
                  <a:srgbClr val="00539B"/>
                </a:solidFill>
                <a:latin typeface="Calibri" panose="020F0502020204030204" pitchFamily="34" charset="0"/>
              </a:rPr>
              <a:t>inmates have been treated for addiction?</a:t>
            </a:r>
            <a:endParaRPr lang="en-US" sz="1200" dirty="0">
              <a:solidFill>
                <a:srgbClr val="00539B"/>
              </a:solidFill>
              <a:latin typeface="Calibri" panose="020F0502020204030204" pitchFamily="34" charset="0"/>
            </a:endParaRPr>
          </a:p>
        </p:txBody>
      </p:sp>
      <p:cxnSp>
        <p:nvCxnSpPr>
          <p:cNvPr id="33" name="Straight Arrow Connector 32"/>
          <p:cNvCxnSpPr/>
          <p:nvPr/>
        </p:nvCxnSpPr>
        <p:spPr bwMode="auto">
          <a:xfrm>
            <a:off x="4343584" y="2979932"/>
            <a:ext cx="514792" cy="0"/>
          </a:xfrm>
          <a:prstGeom prst="straightConnector1">
            <a:avLst/>
          </a:prstGeom>
          <a:solidFill>
            <a:schemeClr val="accent1"/>
          </a:solidFill>
          <a:ln w="12700" cap="flat" cmpd="sng" algn="ctr">
            <a:solidFill>
              <a:srgbClr val="0F3267"/>
            </a:solidFill>
            <a:prstDash val="solid"/>
            <a:round/>
            <a:headEnd type="none" w="med" len="med"/>
            <a:tailEnd type="arrow"/>
          </a:ln>
          <a:effectLst/>
        </p:spPr>
      </p:cxnSp>
      <p:sp>
        <p:nvSpPr>
          <p:cNvPr id="34" name="TextBox 33"/>
          <p:cNvSpPr txBox="1"/>
          <p:nvPr/>
        </p:nvSpPr>
        <p:spPr>
          <a:xfrm>
            <a:off x="4858376" y="2842456"/>
            <a:ext cx="3808156" cy="276999"/>
          </a:xfrm>
          <a:prstGeom prst="rect">
            <a:avLst/>
          </a:prstGeom>
          <a:noFill/>
        </p:spPr>
        <p:txBody>
          <a:bodyPr wrap="square" rtlCol="0" anchor="ctr">
            <a:spAutoFit/>
          </a:bodyPr>
          <a:lstStyle/>
          <a:p>
            <a:r>
              <a:rPr lang="en-US" sz="1200" dirty="0">
                <a:solidFill>
                  <a:srgbClr val="00539B"/>
                </a:solidFill>
                <a:latin typeface="Calibri" panose="020F0502020204030204" pitchFamily="34" charset="0"/>
              </a:rPr>
              <a:t>Which </a:t>
            </a:r>
            <a:r>
              <a:rPr lang="en-US" sz="1200" dirty="0" smtClean="0">
                <a:solidFill>
                  <a:srgbClr val="00539B"/>
                </a:solidFill>
                <a:latin typeface="Calibri" panose="020F0502020204030204" pitchFamily="34" charset="0"/>
              </a:rPr>
              <a:t>inmates should be matched with support services?</a:t>
            </a:r>
            <a:endParaRPr lang="en-US" sz="1200" dirty="0">
              <a:solidFill>
                <a:srgbClr val="00539B"/>
              </a:solidFill>
              <a:latin typeface="Calibri" panose="020F0502020204030204" pitchFamily="34" charset="0"/>
            </a:endParaRPr>
          </a:p>
        </p:txBody>
      </p:sp>
      <p:sp>
        <p:nvSpPr>
          <p:cNvPr id="35" name="TextBox 34"/>
          <p:cNvSpPr txBox="1"/>
          <p:nvPr/>
        </p:nvSpPr>
        <p:spPr>
          <a:xfrm>
            <a:off x="646729" y="2012294"/>
            <a:ext cx="3042066" cy="276999"/>
          </a:xfrm>
          <a:prstGeom prst="rect">
            <a:avLst/>
          </a:prstGeom>
          <a:noFill/>
        </p:spPr>
        <p:txBody>
          <a:bodyPr wrap="square" rtlCol="0" anchor="ctr">
            <a:spAutoFit/>
          </a:bodyPr>
          <a:lstStyle/>
          <a:p>
            <a:pPr algn="r"/>
            <a:r>
              <a:rPr lang="en-US" sz="1200" dirty="0">
                <a:solidFill>
                  <a:srgbClr val="000000"/>
                </a:solidFill>
                <a:latin typeface="Calibri" panose="020F0502020204030204" pitchFamily="34" charset="0"/>
              </a:rPr>
              <a:t>Who is at risk of </a:t>
            </a:r>
            <a:r>
              <a:rPr lang="en-US" sz="1200" dirty="0" smtClean="0">
                <a:solidFill>
                  <a:srgbClr val="000000"/>
                </a:solidFill>
                <a:latin typeface="Calibri" panose="020F0502020204030204" pitchFamily="34" charset="0"/>
              </a:rPr>
              <a:t>recidivism?</a:t>
            </a:r>
            <a:endParaRPr lang="en-US" sz="1200" dirty="0">
              <a:solidFill>
                <a:srgbClr val="000000"/>
              </a:solidFill>
              <a:latin typeface="Calibri" panose="020F0502020204030204" pitchFamily="34" charset="0"/>
            </a:endParaRPr>
          </a:p>
        </p:txBody>
      </p:sp>
      <p:cxnSp>
        <p:nvCxnSpPr>
          <p:cNvPr id="36" name="Straight Arrow Connector 35"/>
          <p:cNvCxnSpPr/>
          <p:nvPr/>
        </p:nvCxnSpPr>
        <p:spPr bwMode="auto">
          <a:xfrm>
            <a:off x="3688795" y="2170308"/>
            <a:ext cx="438890" cy="0"/>
          </a:xfrm>
          <a:prstGeom prst="straightConnector1">
            <a:avLst/>
          </a:prstGeom>
          <a:solidFill>
            <a:schemeClr val="accent1"/>
          </a:solidFill>
          <a:ln w="12700" cap="flat" cmpd="sng" algn="ctr">
            <a:solidFill>
              <a:schemeClr val="accent3"/>
            </a:solidFill>
            <a:prstDash val="solid"/>
            <a:round/>
            <a:headEnd type="arrow" w="med" len="med"/>
            <a:tailEnd type="none"/>
          </a:ln>
          <a:effectLst/>
        </p:spPr>
      </p:cxnSp>
      <p:sp>
        <p:nvSpPr>
          <p:cNvPr id="37" name="TextBox 36"/>
          <p:cNvSpPr txBox="1"/>
          <p:nvPr/>
        </p:nvSpPr>
        <p:spPr>
          <a:xfrm>
            <a:off x="582144" y="1472219"/>
            <a:ext cx="3106651" cy="461665"/>
          </a:xfrm>
          <a:prstGeom prst="rect">
            <a:avLst/>
          </a:prstGeom>
          <a:noFill/>
        </p:spPr>
        <p:txBody>
          <a:bodyPr wrap="square" rtlCol="0" anchor="ctr">
            <a:spAutoFit/>
          </a:bodyPr>
          <a:lstStyle/>
          <a:p>
            <a:pPr algn="r"/>
            <a:r>
              <a:rPr lang="en-US" sz="1200" dirty="0">
                <a:solidFill>
                  <a:srgbClr val="000000"/>
                </a:solidFill>
                <a:latin typeface="Calibri" panose="020F0502020204030204" pitchFamily="34" charset="0"/>
              </a:rPr>
              <a:t>What </a:t>
            </a:r>
            <a:r>
              <a:rPr lang="en-US" sz="1200" dirty="0" smtClean="0">
                <a:solidFill>
                  <a:srgbClr val="000000"/>
                </a:solidFill>
                <a:latin typeface="Calibri" panose="020F0502020204030204" pitchFamily="34" charset="0"/>
              </a:rPr>
              <a:t>is the financial impact of an increasing homelessness population on our jails?</a:t>
            </a:r>
            <a:endParaRPr lang="en-US" sz="1200" dirty="0">
              <a:solidFill>
                <a:srgbClr val="000000"/>
              </a:solidFill>
              <a:latin typeface="Calibri" panose="020F0502020204030204" pitchFamily="34" charset="0"/>
            </a:endParaRPr>
          </a:p>
        </p:txBody>
      </p:sp>
      <p:cxnSp>
        <p:nvCxnSpPr>
          <p:cNvPr id="38" name="Straight Arrow Connector 37"/>
          <p:cNvCxnSpPr/>
          <p:nvPr/>
        </p:nvCxnSpPr>
        <p:spPr bwMode="auto">
          <a:xfrm flipV="1">
            <a:off x="3688795" y="1703052"/>
            <a:ext cx="1302489" cy="7713"/>
          </a:xfrm>
          <a:prstGeom prst="straightConnector1">
            <a:avLst/>
          </a:prstGeom>
          <a:solidFill>
            <a:schemeClr val="accent1"/>
          </a:solidFill>
          <a:ln w="12700" cap="flat" cmpd="sng" algn="ctr">
            <a:solidFill>
              <a:schemeClr val="accent3"/>
            </a:solidFill>
            <a:prstDash val="solid"/>
            <a:round/>
            <a:headEnd type="arrow" w="med" len="med"/>
            <a:tailEnd type="none"/>
          </a:ln>
          <a:effectLst/>
        </p:spPr>
      </p:cxnSp>
      <p:cxnSp>
        <p:nvCxnSpPr>
          <p:cNvPr id="39" name="Straight Arrow Connector 38"/>
          <p:cNvCxnSpPr/>
          <p:nvPr/>
        </p:nvCxnSpPr>
        <p:spPr bwMode="auto">
          <a:xfrm flipV="1">
            <a:off x="3688795" y="1237386"/>
            <a:ext cx="2153390" cy="5910"/>
          </a:xfrm>
          <a:prstGeom prst="straightConnector1">
            <a:avLst/>
          </a:prstGeom>
          <a:solidFill>
            <a:schemeClr val="accent1"/>
          </a:solidFill>
          <a:ln w="12700" cap="flat" cmpd="sng" algn="ctr">
            <a:solidFill>
              <a:schemeClr val="accent3"/>
            </a:solidFill>
            <a:prstDash val="solid"/>
            <a:round/>
            <a:headEnd type="arrow" w="med" len="med"/>
            <a:tailEnd type="none"/>
          </a:ln>
          <a:effectLst/>
        </p:spPr>
      </p:cxnSp>
      <p:cxnSp>
        <p:nvCxnSpPr>
          <p:cNvPr id="40" name="Straight Arrow Connector 39"/>
          <p:cNvCxnSpPr/>
          <p:nvPr/>
        </p:nvCxnSpPr>
        <p:spPr bwMode="auto">
          <a:xfrm>
            <a:off x="3378385" y="782831"/>
            <a:ext cx="3340100" cy="1588"/>
          </a:xfrm>
          <a:prstGeom prst="straightConnector1">
            <a:avLst/>
          </a:prstGeom>
          <a:solidFill>
            <a:schemeClr val="accent1"/>
          </a:solidFill>
          <a:ln w="12700" cap="flat" cmpd="sng" algn="ctr">
            <a:solidFill>
              <a:schemeClr val="bg1"/>
            </a:solidFill>
            <a:prstDash val="solid"/>
            <a:round/>
            <a:headEnd type="arrow" w="med" len="med"/>
            <a:tailEnd type="none"/>
          </a:ln>
          <a:effectLst/>
        </p:spPr>
      </p:cxnSp>
      <p:sp>
        <p:nvSpPr>
          <p:cNvPr id="41" name="TextBox 40"/>
          <p:cNvSpPr txBox="1"/>
          <p:nvPr/>
        </p:nvSpPr>
        <p:spPr>
          <a:xfrm>
            <a:off x="447392" y="1034905"/>
            <a:ext cx="3278224" cy="461665"/>
          </a:xfrm>
          <a:prstGeom prst="rect">
            <a:avLst/>
          </a:prstGeom>
          <a:noFill/>
        </p:spPr>
        <p:txBody>
          <a:bodyPr wrap="square" rtlCol="0" anchor="ctr">
            <a:spAutoFit/>
          </a:bodyPr>
          <a:lstStyle/>
          <a:p>
            <a:pPr algn="r"/>
            <a:r>
              <a:rPr lang="en-US" sz="1200" dirty="0">
                <a:latin typeface="Calibri" panose="020F0502020204030204" pitchFamily="34" charset="0"/>
              </a:rPr>
              <a:t>What impact could we expect from </a:t>
            </a:r>
            <a:r>
              <a:rPr lang="en-US" sz="1200" dirty="0" smtClean="0">
                <a:latin typeface="Calibri" panose="020F0502020204030204" pitchFamily="34" charset="0"/>
              </a:rPr>
              <a:t>permanent housing and support services?</a:t>
            </a:r>
            <a:endParaRPr lang="en-US" sz="1200" dirty="0">
              <a:latin typeface="Calibri" panose="020F0502020204030204" pitchFamily="34" charset="0"/>
            </a:endParaRPr>
          </a:p>
        </p:txBody>
      </p:sp>
      <p:sp>
        <p:nvSpPr>
          <p:cNvPr id="42" name="TextBox 41"/>
          <p:cNvSpPr txBox="1"/>
          <p:nvPr/>
        </p:nvSpPr>
        <p:spPr>
          <a:xfrm>
            <a:off x="294483" y="628943"/>
            <a:ext cx="3083902" cy="307777"/>
          </a:xfrm>
          <a:prstGeom prst="rect">
            <a:avLst/>
          </a:prstGeom>
          <a:noFill/>
        </p:spPr>
        <p:txBody>
          <a:bodyPr wrap="square" rtlCol="0" anchor="ctr">
            <a:spAutoFit/>
          </a:bodyPr>
          <a:lstStyle/>
          <a:p>
            <a:pPr algn="r"/>
            <a:r>
              <a:rPr lang="en-US" sz="1400" dirty="0">
                <a:solidFill>
                  <a:srgbClr val="FFFFFF"/>
                </a:solidFill>
                <a:latin typeface="Calibri" panose="020F0502020204030204" pitchFamily="34" charset="0"/>
              </a:rPr>
              <a:t>What is the best outcome?</a:t>
            </a:r>
          </a:p>
        </p:txBody>
      </p:sp>
      <p:sp>
        <p:nvSpPr>
          <p:cNvPr id="44" name="Rectangle 43"/>
          <p:cNvSpPr/>
          <p:nvPr/>
        </p:nvSpPr>
        <p:spPr>
          <a:xfrm>
            <a:off x="678696" y="121270"/>
            <a:ext cx="6553200" cy="461665"/>
          </a:xfrm>
          <a:prstGeom prst="rect">
            <a:avLst/>
          </a:prstGeom>
        </p:spPr>
        <p:txBody>
          <a:bodyPr wrap="square">
            <a:spAutoFit/>
          </a:bodyPr>
          <a:lstStyle/>
          <a:p>
            <a:r>
              <a:rPr lang="en-US" sz="2400" kern="500" spc="20" dirty="0">
                <a:solidFill>
                  <a:schemeClr val="accent1"/>
                </a:solidFill>
                <a:latin typeface="Calibri" panose="020F0502020204030204" pitchFamily="34" charset="0"/>
              </a:rPr>
              <a:t>Decision-Making Spectrum</a:t>
            </a:r>
            <a:endParaRPr lang="en-US" sz="2400" kern="500" spc="20" dirty="0">
              <a:solidFill>
                <a:srgbClr val="FF0000"/>
              </a:solidFill>
              <a:latin typeface="Calibri" panose="020F0502020204030204" pitchFamily="34" charset="0"/>
            </a:endParaRPr>
          </a:p>
        </p:txBody>
      </p:sp>
      <p:cxnSp>
        <p:nvCxnSpPr>
          <p:cNvPr id="46" name="Straight Arrow Connector 45"/>
          <p:cNvCxnSpPr/>
          <p:nvPr/>
        </p:nvCxnSpPr>
        <p:spPr bwMode="auto">
          <a:xfrm flipV="1">
            <a:off x="3688795" y="867618"/>
            <a:ext cx="2985074" cy="14407"/>
          </a:xfrm>
          <a:prstGeom prst="straightConnector1">
            <a:avLst/>
          </a:prstGeom>
          <a:solidFill>
            <a:schemeClr val="accent1"/>
          </a:solidFill>
          <a:ln w="12700" cap="flat" cmpd="sng" algn="ctr">
            <a:solidFill>
              <a:schemeClr val="accent3"/>
            </a:solidFill>
            <a:prstDash val="solid"/>
            <a:round/>
            <a:headEnd type="arrow" w="med" len="med"/>
            <a:tailEnd type="none"/>
          </a:ln>
          <a:effectLst/>
        </p:spPr>
      </p:cxnSp>
      <p:sp>
        <p:nvSpPr>
          <p:cNvPr id="47" name="TextBox 46"/>
          <p:cNvSpPr txBox="1"/>
          <p:nvPr/>
        </p:nvSpPr>
        <p:spPr>
          <a:xfrm>
            <a:off x="646729" y="622265"/>
            <a:ext cx="3048537" cy="461665"/>
          </a:xfrm>
          <a:prstGeom prst="rect">
            <a:avLst/>
          </a:prstGeom>
          <a:noFill/>
        </p:spPr>
        <p:txBody>
          <a:bodyPr wrap="square" rtlCol="0" anchor="ctr">
            <a:spAutoFit/>
          </a:bodyPr>
          <a:lstStyle/>
          <a:p>
            <a:pPr algn="r"/>
            <a:r>
              <a:rPr lang="en-US" sz="1200" dirty="0">
                <a:latin typeface="Calibri" panose="020F0502020204030204" pitchFamily="34" charset="0"/>
              </a:rPr>
              <a:t>What is the next best action for </a:t>
            </a:r>
            <a:r>
              <a:rPr lang="en-US" sz="1200" dirty="0" smtClean="0">
                <a:latin typeface="Calibri" panose="020F0502020204030204" pitchFamily="34" charset="0"/>
              </a:rPr>
              <a:t>preventing incarceration of homeless males?</a:t>
            </a:r>
            <a:endParaRPr lang="en-US" sz="1200" dirty="0">
              <a:latin typeface="Calibri" panose="020F0502020204030204" pitchFamily="34" charset="0"/>
            </a:endParaRPr>
          </a:p>
        </p:txBody>
      </p:sp>
    </p:spTree>
    <p:extLst>
      <p:ext uri="{BB962C8B-B14F-4D97-AF65-F5344CB8AC3E}">
        <p14:creationId xmlns:p14="http://schemas.microsoft.com/office/powerpoint/2010/main" val="1617775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Unraveling homelessness</a:t>
            </a:r>
            <a:endParaRPr lang="en-US" dirty="0"/>
          </a:p>
        </p:txBody>
      </p:sp>
      <p:sp>
        <p:nvSpPr>
          <p:cNvPr id="3" name="Text Placeholder 2"/>
          <p:cNvSpPr>
            <a:spLocks noGrp="1"/>
          </p:cNvSpPr>
          <p:nvPr>
            <p:ph type="body" sz="quarter" idx="11"/>
          </p:nvPr>
        </p:nvSpPr>
        <p:spPr>
          <a:xfrm>
            <a:off x="3012558" y="186402"/>
            <a:ext cx="6507126" cy="430887"/>
          </a:xfrm>
        </p:spPr>
        <p:txBody>
          <a:bodyPr/>
          <a:lstStyle/>
          <a:p>
            <a:r>
              <a:rPr lang="en-US" dirty="0" smtClean="0"/>
              <a:t>Provide vulnerable people with the right services</a:t>
            </a:r>
            <a:endParaRPr lang="en-US" dirty="0"/>
          </a:p>
        </p:txBody>
      </p:sp>
      <p:sp>
        <p:nvSpPr>
          <p:cNvPr id="4" name="Content Placeholder 3"/>
          <p:cNvSpPr>
            <a:spLocks noGrp="1"/>
          </p:cNvSpPr>
          <p:nvPr>
            <p:ph sz="quarter" idx="14"/>
          </p:nvPr>
        </p:nvSpPr>
        <p:spPr/>
        <p:txBody>
          <a:bodyPr>
            <a:normAutofit/>
          </a:bodyPr>
          <a:lstStyle/>
          <a:p>
            <a:pPr marL="0" indent="0">
              <a:buNone/>
            </a:pPr>
            <a:endParaRPr lang="en-US" sz="1100" b="1" dirty="0" smtClean="0"/>
          </a:p>
          <a:p>
            <a:pPr marL="0" indent="0">
              <a:lnSpc>
                <a:spcPct val="70000"/>
              </a:lnSpc>
              <a:buNone/>
            </a:pPr>
            <a:r>
              <a:rPr lang="en-US" b="1" dirty="0" smtClean="0"/>
              <a:t>Problem</a:t>
            </a:r>
            <a:endParaRPr lang="en-US" b="1" dirty="0"/>
          </a:p>
          <a:p>
            <a:pPr>
              <a:lnSpc>
                <a:spcPts val="1400"/>
              </a:lnSpc>
            </a:pPr>
            <a:r>
              <a:rPr lang="en-US" sz="1200" dirty="0"/>
              <a:t>Demand for mental health and substance abuse treatment, care coordination services, and supportive housing far outstrips the supply.</a:t>
            </a:r>
          </a:p>
          <a:p>
            <a:pPr>
              <a:lnSpc>
                <a:spcPts val="1400"/>
              </a:lnSpc>
            </a:pPr>
            <a:r>
              <a:rPr lang="en-US" sz="1200" dirty="0" smtClean="0"/>
              <a:t>A </a:t>
            </a:r>
            <a:r>
              <a:rPr lang="en-US" sz="1200" dirty="0"/>
              <a:t>highly vulnerable segment of the population repeatedly </a:t>
            </a:r>
            <a:r>
              <a:rPr lang="en-US" sz="1200" dirty="0" smtClean="0"/>
              <a:t>cycles </a:t>
            </a:r>
            <a:r>
              <a:rPr lang="en-US" sz="1200" dirty="0"/>
              <a:t>through local jails, emergency departments, homeless shelters and other public systems.</a:t>
            </a:r>
          </a:p>
          <a:p>
            <a:pPr marL="0" indent="0">
              <a:buNone/>
            </a:pPr>
            <a:endParaRPr lang="en-US" sz="1400" b="1" dirty="0" smtClean="0"/>
          </a:p>
          <a:p>
            <a:pPr marL="0" indent="0">
              <a:lnSpc>
                <a:spcPct val="60000"/>
              </a:lnSpc>
              <a:buNone/>
            </a:pPr>
            <a:r>
              <a:rPr lang="en-US" b="1" dirty="0" smtClean="0"/>
              <a:t>Objectives</a:t>
            </a:r>
            <a:endParaRPr lang="en-US" b="1" dirty="0"/>
          </a:p>
          <a:p>
            <a:pPr>
              <a:lnSpc>
                <a:spcPts val="1400"/>
              </a:lnSpc>
            </a:pPr>
            <a:r>
              <a:rPr lang="en-US" sz="1200" dirty="0"/>
              <a:t>Provide decision makers insight into the current status of homelessness in their jurisdictions</a:t>
            </a:r>
          </a:p>
          <a:p>
            <a:pPr>
              <a:lnSpc>
                <a:spcPts val="1400"/>
              </a:lnSpc>
            </a:pPr>
            <a:r>
              <a:rPr lang="en-US" sz="1200" dirty="0"/>
              <a:t>Utilize data and analytics to assess different facets of the situation</a:t>
            </a:r>
          </a:p>
          <a:p>
            <a:pPr>
              <a:lnSpc>
                <a:spcPts val="1400"/>
              </a:lnSpc>
            </a:pPr>
            <a:r>
              <a:rPr lang="en-US" sz="1200" dirty="0"/>
              <a:t>Leverage data and analytics to make best decisions</a:t>
            </a:r>
          </a:p>
          <a:p>
            <a:pPr marL="0" indent="0">
              <a:lnSpc>
                <a:spcPct val="60000"/>
              </a:lnSpc>
              <a:buNone/>
            </a:pPr>
            <a:r>
              <a:rPr lang="en-US" sz="1400" b="1" dirty="0"/>
              <a:t/>
            </a:r>
            <a:br>
              <a:rPr lang="en-US" sz="1400" b="1" dirty="0"/>
            </a:br>
            <a:r>
              <a:rPr lang="en-US" b="1" dirty="0"/>
              <a:t>Challenges</a:t>
            </a:r>
          </a:p>
          <a:p>
            <a:pPr>
              <a:lnSpc>
                <a:spcPts val="1400"/>
              </a:lnSpc>
            </a:pPr>
            <a:r>
              <a:rPr lang="en-US" sz="1200" dirty="0"/>
              <a:t>A large number of entities, government and non-profit, provide services to this population (housing authorities, health services, law enforcement, etc.)</a:t>
            </a:r>
          </a:p>
          <a:p>
            <a:pPr>
              <a:lnSpc>
                <a:spcPts val="1400"/>
              </a:lnSpc>
            </a:pPr>
            <a:r>
              <a:rPr lang="en-US" sz="1200" dirty="0"/>
              <a:t>Obtaining clean data and matching clients across service providers is very difficult</a:t>
            </a:r>
          </a:p>
          <a:p>
            <a:pPr marL="0" indent="0">
              <a:lnSpc>
                <a:spcPts val="1600"/>
              </a:lnSpc>
              <a:buNone/>
            </a:pPr>
            <a:endParaRPr lang="en-US" dirty="0"/>
          </a:p>
        </p:txBody>
      </p:sp>
      <p:pic>
        <p:nvPicPr>
          <p:cNvPr id="6" name="Picture 5"/>
          <p:cNvPicPr>
            <a:picLocks noChangeAspect="1"/>
          </p:cNvPicPr>
          <p:nvPr/>
        </p:nvPicPr>
        <p:blipFill rotWithShape="1">
          <a:blip r:embed="rId2"/>
          <a:srcRect b="24785"/>
          <a:stretch/>
        </p:blipFill>
        <p:spPr>
          <a:xfrm>
            <a:off x="0" y="3389127"/>
            <a:ext cx="3127248" cy="1764120"/>
          </a:xfrm>
          <a:prstGeom prst="rect">
            <a:avLst/>
          </a:prstGeom>
        </p:spPr>
      </p:pic>
    </p:spTree>
    <p:extLst>
      <p:ext uri="{BB962C8B-B14F-4D97-AF65-F5344CB8AC3E}">
        <p14:creationId xmlns:p14="http://schemas.microsoft.com/office/powerpoint/2010/main" val="305526755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Unraveling homelessness</a:t>
            </a:r>
            <a:endParaRPr lang="en-US" dirty="0"/>
          </a:p>
        </p:txBody>
      </p:sp>
      <p:sp>
        <p:nvSpPr>
          <p:cNvPr id="3" name="Text Placeholder 2"/>
          <p:cNvSpPr>
            <a:spLocks noGrp="1"/>
          </p:cNvSpPr>
          <p:nvPr>
            <p:ph type="body" sz="quarter" idx="11"/>
          </p:nvPr>
        </p:nvSpPr>
        <p:spPr/>
        <p:txBody>
          <a:bodyPr/>
          <a:lstStyle/>
          <a:p>
            <a:r>
              <a:rPr lang="en-US" dirty="0"/>
              <a:t>Approach for utilizing </a:t>
            </a:r>
            <a:r>
              <a:rPr lang="en-US" dirty="0" smtClean="0"/>
              <a:t>analytics</a:t>
            </a:r>
            <a:endParaRPr lang="en-US" dirty="0"/>
          </a:p>
        </p:txBody>
      </p:sp>
      <p:sp>
        <p:nvSpPr>
          <p:cNvPr id="4" name="Content Placeholder 3"/>
          <p:cNvSpPr>
            <a:spLocks noGrp="1"/>
          </p:cNvSpPr>
          <p:nvPr>
            <p:ph sz="quarter" idx="14"/>
          </p:nvPr>
        </p:nvSpPr>
        <p:spPr/>
        <p:txBody>
          <a:bodyPr/>
          <a:lstStyle/>
          <a:p>
            <a:pPr marL="0" indent="0">
              <a:buNone/>
            </a:pPr>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3834438494"/>
              </p:ext>
            </p:extLst>
          </p:nvPr>
        </p:nvGraphicFramePr>
        <p:xfrm>
          <a:off x="397256" y="932688"/>
          <a:ext cx="2974848" cy="3688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3"/>
          <p:cNvSpPr txBox="1">
            <a:spLocks/>
          </p:cNvSpPr>
          <p:nvPr/>
        </p:nvSpPr>
        <p:spPr>
          <a:xfrm>
            <a:off x="3248366" y="1453012"/>
            <a:ext cx="5215150" cy="898708"/>
          </a:xfrm>
          <a:prstGeom prst="rect">
            <a:avLst/>
          </a:prstGeom>
        </p:spPr>
        <p:style>
          <a:lnRef idx="2">
            <a:schemeClr val="accent1"/>
          </a:lnRef>
          <a:fillRef idx="1">
            <a:schemeClr val="lt1"/>
          </a:fillRef>
          <a:effectRef idx="0">
            <a:schemeClr val="accent1"/>
          </a:effectRef>
          <a:fontRef idx="minor">
            <a:schemeClr val="dk1"/>
          </a:fontRef>
        </p:style>
        <p:txBody>
          <a:bodyPr vert="horz" wrap="square" lIns="121920" tIns="60960" rIns="121920" bIns="60960" rtlCol="0" anchor="ctr">
            <a:spAutoFit/>
          </a:bodyPr>
          <a:lst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a:lstStyle>
          <a:p>
            <a:pPr>
              <a:buClr>
                <a:srgbClr val="00539B"/>
              </a:buClr>
            </a:pPr>
            <a:r>
              <a:rPr lang="en-US" sz="1400" dirty="0" smtClean="0">
                <a:solidFill>
                  <a:srgbClr val="596267">
                    <a:lumMod val="50000"/>
                  </a:srgbClr>
                </a:solidFill>
              </a:rPr>
              <a:t>What is the profile of high utilizers of hospitals and jails?</a:t>
            </a:r>
            <a:endParaRPr lang="en-US" sz="1400" dirty="0">
              <a:solidFill>
                <a:srgbClr val="596267">
                  <a:lumMod val="50000"/>
                </a:srgbClr>
              </a:solidFill>
            </a:endParaRPr>
          </a:p>
          <a:p>
            <a:pPr>
              <a:buClr>
                <a:srgbClr val="00539B"/>
              </a:buClr>
            </a:pPr>
            <a:r>
              <a:rPr lang="en-US" sz="1400" dirty="0" smtClean="0">
                <a:solidFill>
                  <a:srgbClr val="596267">
                    <a:lumMod val="50000"/>
                  </a:srgbClr>
                </a:solidFill>
              </a:rPr>
              <a:t>What are key factors that correlate with high utilizers?</a:t>
            </a:r>
            <a:endParaRPr lang="en-US" sz="1400" dirty="0">
              <a:solidFill>
                <a:srgbClr val="596267">
                  <a:lumMod val="50000"/>
                </a:srgbClr>
              </a:solidFill>
            </a:endParaRPr>
          </a:p>
          <a:p>
            <a:pPr marL="0" indent="0">
              <a:buClr>
                <a:srgbClr val="00539B"/>
              </a:buClr>
              <a:buNone/>
            </a:pPr>
            <a:endParaRPr lang="en-US" sz="1400" dirty="0">
              <a:solidFill>
                <a:srgbClr val="596267">
                  <a:lumMod val="50000"/>
                </a:srgbClr>
              </a:solidFill>
            </a:endParaRPr>
          </a:p>
        </p:txBody>
      </p:sp>
      <p:sp>
        <p:nvSpPr>
          <p:cNvPr id="9" name="Content Placeholder 3"/>
          <p:cNvSpPr txBox="1">
            <a:spLocks/>
          </p:cNvSpPr>
          <p:nvPr/>
        </p:nvSpPr>
        <p:spPr>
          <a:xfrm>
            <a:off x="3248366" y="2439897"/>
            <a:ext cx="5215150" cy="898708"/>
          </a:xfrm>
          <a:prstGeom prst="rect">
            <a:avLst/>
          </a:prstGeom>
        </p:spPr>
        <p:style>
          <a:lnRef idx="2">
            <a:schemeClr val="accent1"/>
          </a:lnRef>
          <a:fillRef idx="1">
            <a:schemeClr val="lt1"/>
          </a:fillRef>
          <a:effectRef idx="0">
            <a:schemeClr val="accent1"/>
          </a:effectRef>
          <a:fontRef idx="minor">
            <a:schemeClr val="dk1"/>
          </a:fontRef>
        </p:style>
        <p:txBody>
          <a:bodyPr vert="horz" wrap="square" lIns="121920" tIns="60960" rIns="121920" bIns="60960" rtlCol="0" anchor="ctr">
            <a:spAutoFit/>
          </a:bodyPr>
          <a:lst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a:lstStyle>
          <a:p>
            <a:pPr>
              <a:buClr>
                <a:srgbClr val="00539B"/>
              </a:buClr>
            </a:pPr>
            <a:r>
              <a:rPr lang="en-US" sz="1400" dirty="0" smtClean="0">
                <a:solidFill>
                  <a:srgbClr val="596267">
                    <a:lumMod val="50000"/>
                  </a:srgbClr>
                </a:solidFill>
              </a:rPr>
              <a:t>What </a:t>
            </a:r>
            <a:r>
              <a:rPr lang="en-US" sz="1400" dirty="0">
                <a:solidFill>
                  <a:srgbClr val="596267">
                    <a:lumMod val="50000"/>
                  </a:srgbClr>
                </a:solidFill>
              </a:rPr>
              <a:t>support services can stop the cycle of high utilization?</a:t>
            </a:r>
          </a:p>
          <a:p>
            <a:pPr>
              <a:buClr>
                <a:srgbClr val="00539B"/>
              </a:buClr>
            </a:pPr>
            <a:r>
              <a:rPr lang="en-US" sz="1400" dirty="0" smtClean="0">
                <a:solidFill>
                  <a:srgbClr val="596267">
                    <a:lumMod val="50000"/>
                  </a:srgbClr>
                </a:solidFill>
              </a:rPr>
              <a:t>How can support services be delivered to targeted population?</a:t>
            </a:r>
            <a:endParaRPr lang="en-US" sz="1400" dirty="0">
              <a:solidFill>
                <a:srgbClr val="596267">
                  <a:lumMod val="50000"/>
                </a:srgbClr>
              </a:solidFill>
            </a:endParaRPr>
          </a:p>
          <a:p>
            <a:pPr>
              <a:buClr>
                <a:srgbClr val="00539B"/>
              </a:buClr>
            </a:pPr>
            <a:r>
              <a:rPr lang="en-US" sz="1400" dirty="0" smtClean="0">
                <a:solidFill>
                  <a:srgbClr val="596267">
                    <a:lumMod val="50000"/>
                  </a:srgbClr>
                </a:solidFill>
              </a:rPr>
              <a:t>Are </a:t>
            </a:r>
            <a:r>
              <a:rPr lang="en-US" sz="1400" dirty="0">
                <a:solidFill>
                  <a:srgbClr val="596267">
                    <a:lumMod val="50000"/>
                  </a:srgbClr>
                </a:solidFill>
              </a:rPr>
              <a:t>the shelters and housing </a:t>
            </a:r>
            <a:r>
              <a:rPr lang="en-US" sz="1400" dirty="0" smtClean="0">
                <a:solidFill>
                  <a:srgbClr val="596267">
                    <a:lumMod val="50000"/>
                  </a:srgbClr>
                </a:solidFill>
              </a:rPr>
              <a:t>adequate and in </a:t>
            </a:r>
            <a:r>
              <a:rPr lang="en-US" sz="1400" dirty="0">
                <a:solidFill>
                  <a:srgbClr val="596267">
                    <a:lumMod val="50000"/>
                  </a:srgbClr>
                </a:solidFill>
              </a:rPr>
              <a:t>the right place?</a:t>
            </a:r>
          </a:p>
        </p:txBody>
      </p:sp>
      <p:sp>
        <p:nvSpPr>
          <p:cNvPr id="10" name="Content Placeholder 3"/>
          <p:cNvSpPr txBox="1">
            <a:spLocks/>
          </p:cNvSpPr>
          <p:nvPr/>
        </p:nvSpPr>
        <p:spPr>
          <a:xfrm>
            <a:off x="3248366" y="3426782"/>
            <a:ext cx="5215150" cy="898708"/>
          </a:xfrm>
          <a:prstGeom prst="rect">
            <a:avLst/>
          </a:prstGeom>
        </p:spPr>
        <p:style>
          <a:lnRef idx="2">
            <a:schemeClr val="accent1"/>
          </a:lnRef>
          <a:fillRef idx="1">
            <a:schemeClr val="lt1"/>
          </a:fillRef>
          <a:effectRef idx="0">
            <a:schemeClr val="accent1"/>
          </a:effectRef>
          <a:fontRef idx="minor">
            <a:schemeClr val="dk1"/>
          </a:fontRef>
        </p:style>
        <p:txBody>
          <a:bodyPr vert="horz" wrap="square" lIns="121920" tIns="60960" rIns="121920" bIns="60960" rtlCol="0" anchor="ctr">
            <a:spAutoFit/>
          </a:bodyPr>
          <a:lst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a:lstStyle>
          <a:p>
            <a:pPr>
              <a:buClr>
                <a:srgbClr val="00539B"/>
              </a:buClr>
            </a:pPr>
            <a:r>
              <a:rPr lang="en-US" sz="1400" dirty="0">
                <a:solidFill>
                  <a:srgbClr val="596267">
                    <a:lumMod val="50000"/>
                  </a:srgbClr>
                </a:solidFill>
              </a:rPr>
              <a:t>What locations should additional resources go to?</a:t>
            </a:r>
          </a:p>
          <a:p>
            <a:pPr>
              <a:buClr>
                <a:srgbClr val="00539B"/>
              </a:buClr>
            </a:pPr>
            <a:r>
              <a:rPr lang="en-US" sz="1400" dirty="0">
                <a:solidFill>
                  <a:srgbClr val="596267">
                    <a:lumMod val="50000"/>
                  </a:srgbClr>
                </a:solidFill>
              </a:rPr>
              <a:t>How to bend cost curve for top utilizers of services?</a:t>
            </a:r>
          </a:p>
          <a:p>
            <a:pPr>
              <a:buClr>
                <a:srgbClr val="00539B"/>
              </a:buClr>
            </a:pPr>
            <a:r>
              <a:rPr lang="en-US" sz="1400" dirty="0">
                <a:solidFill>
                  <a:srgbClr val="596267">
                    <a:lumMod val="50000"/>
                  </a:srgbClr>
                </a:solidFill>
              </a:rPr>
              <a:t>How to prevent homelessness for vulnerable subpopulations?</a:t>
            </a:r>
          </a:p>
        </p:txBody>
      </p:sp>
    </p:spTree>
    <p:extLst>
      <p:ext uri="{BB962C8B-B14F-4D97-AF65-F5344CB8AC3E}">
        <p14:creationId xmlns:p14="http://schemas.microsoft.com/office/powerpoint/2010/main" val="250287194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Unraveling homelessness</a:t>
            </a:r>
            <a:endParaRPr lang="en-US" dirty="0"/>
          </a:p>
        </p:txBody>
      </p:sp>
      <p:sp>
        <p:nvSpPr>
          <p:cNvPr id="3" name="Text Placeholder 2"/>
          <p:cNvSpPr>
            <a:spLocks noGrp="1"/>
          </p:cNvSpPr>
          <p:nvPr>
            <p:ph type="body" sz="quarter" idx="11"/>
          </p:nvPr>
        </p:nvSpPr>
        <p:spPr/>
        <p:txBody>
          <a:bodyPr/>
          <a:lstStyle/>
          <a:p>
            <a:endParaRPr lang="en-US"/>
          </a:p>
        </p:txBody>
      </p:sp>
      <p:pic>
        <p:nvPicPr>
          <p:cNvPr id="6" name="Content Placeholder 5"/>
          <p:cNvPicPr>
            <a:picLocks noGrp="1" noChangeAspect="1"/>
          </p:cNvPicPr>
          <p:nvPr>
            <p:ph sz="quarter" idx="14"/>
          </p:nvPr>
        </p:nvPicPr>
        <p:blipFill>
          <a:blip r:embed="rId2"/>
          <a:stretch>
            <a:fillRect/>
          </a:stretch>
        </p:blipFill>
        <p:spPr>
          <a:xfrm>
            <a:off x="3846377" y="780832"/>
            <a:ext cx="4578493" cy="3578662"/>
          </a:xfrm>
          <a:prstGeom prst="rect">
            <a:avLst/>
          </a:prstGeom>
          <a:solidFill>
            <a:schemeClr val="accent3"/>
          </a:solidFill>
        </p:spPr>
      </p:pic>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6139339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275720"/>
            <a:ext cx="4076498" cy="315423"/>
          </a:xfrm>
        </p:spPr>
        <p:txBody>
          <a:bodyPr/>
          <a:lstStyle/>
          <a:p>
            <a:r>
              <a:rPr lang="en-US" dirty="0" smtClean="0"/>
              <a:t>Unraveling Homelessness</a:t>
            </a:r>
            <a:endParaRPr lang="en-US" dirty="0"/>
          </a:p>
        </p:txBody>
      </p:sp>
      <p:sp>
        <p:nvSpPr>
          <p:cNvPr id="3" name="Text Placeholder 2"/>
          <p:cNvSpPr>
            <a:spLocks noGrp="1"/>
          </p:cNvSpPr>
          <p:nvPr>
            <p:ph type="body" sz="quarter" idx="12"/>
          </p:nvPr>
        </p:nvSpPr>
        <p:spPr>
          <a:xfrm flipH="1">
            <a:off x="4139609" y="326719"/>
            <a:ext cx="4028110" cy="274320"/>
          </a:xfrm>
        </p:spPr>
        <p:txBody>
          <a:bodyPr/>
          <a:lstStyle/>
          <a:p>
            <a:pPr algn="l"/>
            <a:r>
              <a:rPr lang="en-US" dirty="0" smtClean="0"/>
              <a:t>Phase 1</a:t>
            </a:r>
            <a:endParaRPr lang="en-US" dirty="0"/>
          </a:p>
        </p:txBody>
      </p:sp>
      <p:sp>
        <p:nvSpPr>
          <p:cNvPr id="9" name="Rectangle 8"/>
          <p:cNvSpPr/>
          <p:nvPr/>
        </p:nvSpPr>
        <p:spPr>
          <a:xfrm>
            <a:off x="257175" y="2855692"/>
            <a:ext cx="7372350" cy="715581"/>
          </a:xfrm>
          <a:prstGeom prst="rect">
            <a:avLst/>
          </a:prstGeom>
        </p:spPr>
        <p:txBody>
          <a:bodyPr wrap="square">
            <a:spAutoFit/>
          </a:bodyPr>
          <a:lstStyle/>
          <a:p>
            <a:endParaRPr lang="en-US" sz="1350" dirty="0"/>
          </a:p>
          <a:p>
            <a:endParaRPr lang="en-US" sz="1350" dirty="0"/>
          </a:p>
          <a:p>
            <a:endParaRPr lang="en-US" sz="1350" dirty="0"/>
          </a:p>
        </p:txBody>
      </p:sp>
      <p:graphicFrame>
        <p:nvGraphicFramePr>
          <p:cNvPr id="6" name="Diagram 5"/>
          <p:cNvGraphicFramePr/>
          <p:nvPr>
            <p:extLst>
              <p:ext uri="{D42A27DB-BD31-4B8C-83A1-F6EECF244321}">
                <p14:modId xmlns:p14="http://schemas.microsoft.com/office/powerpoint/2010/main" val="933000118"/>
              </p:ext>
            </p:extLst>
          </p:nvPr>
        </p:nvGraphicFramePr>
        <p:xfrm>
          <a:off x="446569" y="1197935"/>
          <a:ext cx="7891272" cy="3125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3689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SAS">
  <a:themeElements>
    <a:clrScheme name="SAS-Palette">
      <a:dk1>
        <a:srgbClr val="000000"/>
      </a:dk1>
      <a:lt1>
        <a:srgbClr val="FFFFFF"/>
      </a:lt1>
      <a:dk2>
        <a:srgbClr val="04304B"/>
      </a:dk2>
      <a:lt2>
        <a:srgbClr val="C0E3F6"/>
      </a:lt2>
      <a:accent1>
        <a:srgbClr val="0074BE"/>
      </a:accent1>
      <a:accent2>
        <a:srgbClr val="61BAE9"/>
      </a:accent2>
      <a:accent3>
        <a:srgbClr val="04304B"/>
      </a:accent3>
      <a:accent4>
        <a:srgbClr val="00B08D"/>
      </a:accent4>
      <a:accent5>
        <a:srgbClr val="90B328"/>
      </a:accent5>
      <a:accent6>
        <a:srgbClr val="F58220"/>
      </a:accent6>
      <a:hlink>
        <a:srgbClr val="0074BE"/>
      </a:hlink>
      <a:folHlink>
        <a:srgbClr val="8E2F8A"/>
      </a:folHlink>
    </a:clrScheme>
    <a:fontScheme name="SAS-Fonts">
      <a:majorFont>
        <a:latin typeface="Calibri"/>
        <a:ea typeface=""/>
        <a:cs typeface=""/>
      </a:majorFont>
      <a:minorFont>
        <a:latin typeface="Calibri Light"/>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S-External-16x9" id="{A4157DE2-79D1-5542-BEA3-73B3857D78EB}" vid="{E6678E88-29AC-7645-BD56-4581BD5F57B2}"/>
    </a:ext>
  </a:extLst>
</a:theme>
</file>

<file path=ppt/theme/theme2.xml><?xml version="1.0" encoding="utf-8"?>
<a:theme xmlns:a="http://schemas.openxmlformats.org/drawingml/2006/main" name="SAS Viya">
  <a:themeElements>
    <a:clrScheme name="SAS-Palette">
      <a:dk1>
        <a:srgbClr val="000000"/>
      </a:dk1>
      <a:lt1>
        <a:srgbClr val="FFFFFF"/>
      </a:lt1>
      <a:dk2>
        <a:srgbClr val="04304B"/>
      </a:dk2>
      <a:lt2>
        <a:srgbClr val="C0E3F6"/>
      </a:lt2>
      <a:accent1>
        <a:srgbClr val="0074BE"/>
      </a:accent1>
      <a:accent2>
        <a:srgbClr val="61BAE9"/>
      </a:accent2>
      <a:accent3>
        <a:srgbClr val="04304B"/>
      </a:accent3>
      <a:accent4>
        <a:srgbClr val="00B08D"/>
      </a:accent4>
      <a:accent5>
        <a:srgbClr val="90B328"/>
      </a:accent5>
      <a:accent6>
        <a:srgbClr val="F58220"/>
      </a:accent6>
      <a:hlink>
        <a:srgbClr val="0074BE"/>
      </a:hlink>
      <a:folHlink>
        <a:srgbClr val="8E2F8A"/>
      </a:folHlink>
    </a:clrScheme>
    <a:fontScheme name="SAS-Fonts">
      <a:majorFont>
        <a:latin typeface="Calibri"/>
        <a:ea typeface=""/>
        <a:cs typeface=""/>
      </a:majorFont>
      <a:minorFont>
        <a:latin typeface="Calibri Light"/>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S-External-16x9" id="{A4157DE2-79D1-5542-BEA3-73B3857D78EB}" vid="{C2435F6F-BE29-914E-BDFD-0D33257FC213}"/>
    </a:ext>
  </a:extLst>
</a:theme>
</file>

<file path=ppt/theme/theme3.xml><?xml version="1.0" encoding="utf-8"?>
<a:theme xmlns:a="http://schemas.openxmlformats.org/drawingml/2006/main" name="NDA">
  <a:themeElements>
    <a:clrScheme name="SAS-Palette">
      <a:dk1>
        <a:srgbClr val="000000"/>
      </a:dk1>
      <a:lt1>
        <a:srgbClr val="FFFFFF"/>
      </a:lt1>
      <a:dk2>
        <a:srgbClr val="04304B"/>
      </a:dk2>
      <a:lt2>
        <a:srgbClr val="C0E3F6"/>
      </a:lt2>
      <a:accent1>
        <a:srgbClr val="0074BE"/>
      </a:accent1>
      <a:accent2>
        <a:srgbClr val="61BAE9"/>
      </a:accent2>
      <a:accent3>
        <a:srgbClr val="04304B"/>
      </a:accent3>
      <a:accent4>
        <a:srgbClr val="00B08D"/>
      </a:accent4>
      <a:accent5>
        <a:srgbClr val="90B328"/>
      </a:accent5>
      <a:accent6>
        <a:srgbClr val="F58220"/>
      </a:accent6>
      <a:hlink>
        <a:srgbClr val="0074BE"/>
      </a:hlink>
      <a:folHlink>
        <a:srgbClr val="8E2F8A"/>
      </a:folHlink>
    </a:clrScheme>
    <a:fontScheme name="SAS-Fonts">
      <a:majorFont>
        <a:latin typeface="Calibri"/>
        <a:ea typeface=""/>
        <a:cs typeface=""/>
      </a:majorFont>
      <a:minorFont>
        <a:latin typeface="Calibri Light"/>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S-External-16x9" id="{A4157DE2-79D1-5542-BEA3-73B3857D78EB}" vid="{4BE058A5-60C3-F349-87DE-E3DA87570759}"/>
    </a:ext>
  </a:extLst>
</a:theme>
</file>

<file path=ppt/theme/theme4.xml><?xml version="1.0" encoding="utf-8"?>
<a:theme xmlns:a="http://schemas.openxmlformats.org/drawingml/2006/main" name="1_SAS">
  <a:themeElements>
    <a:clrScheme name="SAS-Palette">
      <a:dk1>
        <a:srgbClr val="000000"/>
      </a:dk1>
      <a:lt1>
        <a:srgbClr val="FFFFFF"/>
      </a:lt1>
      <a:dk2>
        <a:srgbClr val="04304B"/>
      </a:dk2>
      <a:lt2>
        <a:srgbClr val="C0E3F6"/>
      </a:lt2>
      <a:accent1>
        <a:srgbClr val="0074BE"/>
      </a:accent1>
      <a:accent2>
        <a:srgbClr val="61BAE9"/>
      </a:accent2>
      <a:accent3>
        <a:srgbClr val="04304B"/>
      </a:accent3>
      <a:accent4>
        <a:srgbClr val="00B08D"/>
      </a:accent4>
      <a:accent5>
        <a:srgbClr val="90B328"/>
      </a:accent5>
      <a:accent6>
        <a:srgbClr val="F58220"/>
      </a:accent6>
      <a:hlink>
        <a:srgbClr val="0074BE"/>
      </a:hlink>
      <a:folHlink>
        <a:srgbClr val="8E2F8A"/>
      </a:folHlink>
    </a:clrScheme>
    <a:fontScheme name="SAS-Fonts">
      <a:majorFont>
        <a:latin typeface="Calibri"/>
        <a:ea typeface=""/>
        <a:cs typeface=""/>
      </a:majorFont>
      <a:minorFont>
        <a:latin typeface="Calibri Light"/>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S-External-16x9" id="{C1EFCE6E-4A51-8F45-86D3-D8C239ACF85F}" vid="{C711A0A3-BFA7-1C4B-88B4-5E2549CF554C}"/>
    </a:ext>
  </a:extLst>
</a:theme>
</file>

<file path=ppt/theme/theme5.xml><?xml version="1.0" encoding="utf-8"?>
<a:theme xmlns:a="http://schemas.openxmlformats.org/drawingml/2006/main" name="2_External_Presentation_16x9_2012">
  <a:themeElements>
    <a:clrScheme name="SAS_2012_Theme_Colors">
      <a:dk1>
        <a:srgbClr val="000000"/>
      </a:dk1>
      <a:lt1>
        <a:sysClr val="window" lastClr="FFFFFF"/>
      </a:lt1>
      <a:dk2>
        <a:srgbClr val="596267"/>
      </a:dk2>
      <a:lt2>
        <a:srgbClr val="B0B7BB"/>
      </a:lt2>
      <a:accent1>
        <a:srgbClr val="007DC3"/>
      </a:accent1>
      <a:accent2>
        <a:srgbClr val="00539B"/>
      </a:accent2>
      <a:accent3>
        <a:srgbClr val="003B76"/>
      </a:accent3>
      <a:accent4>
        <a:srgbClr val="5BCAF1"/>
      </a:accent4>
      <a:accent5>
        <a:srgbClr val="42C826"/>
      </a:accent5>
      <a:accent6>
        <a:srgbClr val="FF7E27"/>
      </a:accent6>
      <a:hlink>
        <a:srgbClr val="007DC3"/>
      </a:hlink>
      <a:folHlink>
        <a:srgbClr val="B8F7F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Office Theme">
  <a:themeElements>
    <a:clrScheme name="SAS-Palette">
      <a:dk1>
        <a:srgbClr val="000000"/>
      </a:dk1>
      <a:lt1>
        <a:srgbClr val="FFFFFF"/>
      </a:lt1>
      <a:dk2>
        <a:srgbClr val="04304B"/>
      </a:dk2>
      <a:lt2>
        <a:srgbClr val="C0E3F6"/>
      </a:lt2>
      <a:accent1>
        <a:srgbClr val="0074BE"/>
      </a:accent1>
      <a:accent2>
        <a:srgbClr val="61BAE9"/>
      </a:accent2>
      <a:accent3>
        <a:srgbClr val="04304B"/>
      </a:accent3>
      <a:accent4>
        <a:srgbClr val="00B08D"/>
      </a:accent4>
      <a:accent5>
        <a:srgbClr val="90B328"/>
      </a:accent5>
      <a:accent6>
        <a:srgbClr val="F58220"/>
      </a:accent6>
      <a:hlink>
        <a:srgbClr val="0074BE"/>
      </a:hlink>
      <a:folHlink>
        <a:srgbClr val="8E2F8A"/>
      </a:folHlink>
    </a:clrScheme>
    <a:fontScheme name="SAS-Presentation-Fonts">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Office Theme">
  <a:themeElements>
    <a:clrScheme name="SAS-Palette">
      <a:dk1>
        <a:srgbClr val="000000"/>
      </a:dk1>
      <a:lt1>
        <a:srgbClr val="FFFFFF"/>
      </a:lt1>
      <a:dk2>
        <a:srgbClr val="04304B"/>
      </a:dk2>
      <a:lt2>
        <a:srgbClr val="C0E3F6"/>
      </a:lt2>
      <a:accent1>
        <a:srgbClr val="0074BE"/>
      </a:accent1>
      <a:accent2>
        <a:srgbClr val="61BAE9"/>
      </a:accent2>
      <a:accent3>
        <a:srgbClr val="04304B"/>
      </a:accent3>
      <a:accent4>
        <a:srgbClr val="00B08D"/>
      </a:accent4>
      <a:accent5>
        <a:srgbClr val="90B328"/>
      </a:accent5>
      <a:accent6>
        <a:srgbClr val="F58220"/>
      </a:accent6>
      <a:hlink>
        <a:srgbClr val="0074BE"/>
      </a:hlink>
      <a:folHlink>
        <a:srgbClr val="8E2F8A"/>
      </a:folHlink>
    </a:clrScheme>
    <a:fontScheme name="SAS-Presentation-Fonts">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SAS-External-16x9</Template>
  <TotalTime>0</TotalTime>
  <Words>1576</Words>
  <Application>Microsoft Office PowerPoint</Application>
  <PresentationFormat>On-screen Show (16:9)</PresentationFormat>
  <Paragraphs>343</Paragraphs>
  <Slides>31</Slides>
  <Notes>8</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31</vt:i4>
      </vt:variant>
    </vt:vector>
  </HeadingPairs>
  <TitlesOfParts>
    <vt:vector size="46" baseType="lpstr">
      <vt:lpstr>ＭＳ Ｐゴシック</vt:lpstr>
      <vt:lpstr>Arial</vt:lpstr>
      <vt:lpstr>Arial Black</vt:lpstr>
      <vt:lpstr>Bookman Old Style</vt:lpstr>
      <vt:lpstr>Calibri</vt:lpstr>
      <vt:lpstr>Calibri Light</vt:lpstr>
      <vt:lpstr>Levenim MT</vt:lpstr>
      <vt:lpstr>SAS Monospace</vt:lpstr>
      <vt:lpstr>Tw Cen MT</vt:lpstr>
      <vt:lpstr>Vrinda</vt:lpstr>
      <vt:lpstr>SAS</vt:lpstr>
      <vt:lpstr>SAS Viya</vt:lpstr>
      <vt:lpstr>NDA</vt:lpstr>
      <vt:lpstr>1_SAS</vt:lpstr>
      <vt:lpstr>2_External_Presentation_16x9_2012</vt:lpstr>
      <vt:lpstr>Using Analytics to Unravel Complex Social Issues</vt:lpstr>
      <vt:lpstr>Steps to Data-driven Decisions</vt:lpstr>
      <vt:lpstr>PowerPoint Presentation</vt:lpstr>
      <vt:lpstr>PowerPoint Presentation</vt:lpstr>
      <vt:lpstr>PowerPoint Presentation</vt:lpstr>
      <vt:lpstr>Unraveling homelessness</vt:lpstr>
      <vt:lpstr>Unraveling homelessness</vt:lpstr>
      <vt:lpstr>Unraveling homelessness</vt:lpstr>
      <vt:lpstr>Unraveling Homelessness</vt:lpstr>
      <vt:lpstr>Unraveling Homelessness</vt:lpstr>
      <vt:lpstr>Unraveling Homelessness</vt:lpstr>
      <vt:lpstr>Unraveling Homelessness</vt:lpstr>
      <vt:lpstr>Unraveling child abuse</vt:lpstr>
      <vt:lpstr>Unraveling child abuse</vt:lpstr>
      <vt:lpstr>Unraveling child abuse</vt:lpstr>
      <vt:lpstr>Unraveling child abuse</vt:lpstr>
      <vt:lpstr>Unraveling child abuse</vt:lpstr>
      <vt:lpstr>Unraveling child abuse</vt:lpstr>
      <vt:lpstr>Unraveling child abuse</vt:lpstr>
      <vt:lpstr>Unraveling child abuse</vt:lpstr>
      <vt:lpstr>Unraveling opiate abuse</vt:lpstr>
      <vt:lpstr>Unraveling opiate abuse</vt:lpstr>
      <vt:lpstr>Unraveling opiate abuse</vt:lpstr>
      <vt:lpstr>Unraveling opiate abuse</vt:lpstr>
      <vt:lpstr>Unraveling opiate abuse</vt:lpstr>
      <vt:lpstr>Unraveling Student Success</vt:lpstr>
      <vt:lpstr>Unraveling Student Success</vt:lpstr>
      <vt:lpstr>Correlation</vt:lpstr>
      <vt:lpstr>Correlation</vt:lpstr>
      <vt:lpstr>PowerPoint Presentation</vt:lpstr>
      <vt:lpstr>Thank You  Questions?       Jennifer.Robinson@sas.com</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2017-04-06T13:07:17Z</dcterms:created>
  <dcterms:modified xsi:type="dcterms:W3CDTF">2017-04-21T10:32:48Z</dcterms:modified>
</cp:coreProperties>
</file>